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8" autoAdjust="0"/>
    <p:restoredTop sz="94660"/>
  </p:normalViewPr>
  <p:slideViewPr>
    <p:cSldViewPr>
      <p:cViewPr varScale="1">
        <p:scale>
          <a:sx n="93" d="100"/>
          <a:sy n="93" d="100"/>
        </p:scale>
        <p:origin x="8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B8074-D5D3-4C51-A00E-2FB943A57EF7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CEF95-4E71-461E-B74E-122C8D92D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3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latin typeface="Copperplate Gothic Light" panose="020E0507020206020404" pitchFamily="34" charset="0"/>
              </a:defRPr>
            </a:lvl1pPr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-6DErrnqS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Preaching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#1. Communicating Effectively with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교육역량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9" name="Group 225"/>
          <p:cNvGrpSpPr>
            <a:grpSpLocks/>
          </p:cNvGrpSpPr>
          <p:nvPr/>
        </p:nvGrpSpPr>
        <p:grpSpPr bwMode="auto">
          <a:xfrm>
            <a:off x="2327275" y="2738438"/>
            <a:ext cx="4344988" cy="3835400"/>
            <a:chOff x="1467" y="1065"/>
            <a:chExt cx="2737" cy="2416"/>
          </a:xfrm>
        </p:grpSpPr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103" y="1065"/>
              <a:ext cx="1495" cy="1427"/>
            </a:xfrm>
            <a:prstGeom prst="ellipse">
              <a:avLst/>
            </a:prstGeom>
            <a:solidFill>
              <a:srgbClr val="CCCCFF">
                <a:alpha val="50195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ko-KR" altLang="en-US">
                <a:ea typeface="굴림" pitchFamily="50" charset="-127"/>
              </a:endParaRPr>
            </a:p>
          </p:txBody>
        </p: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2366" y="1392"/>
              <a:ext cx="985" cy="629"/>
              <a:chOff x="2880" y="1064"/>
              <a:chExt cx="1152" cy="1096"/>
            </a:xfrm>
          </p:grpSpPr>
          <p:grpSp>
            <p:nvGrpSpPr>
              <p:cNvPr id="143" name="Group 11"/>
              <p:cNvGrpSpPr>
                <a:grpSpLocks/>
              </p:cNvGrpSpPr>
              <p:nvPr/>
            </p:nvGrpSpPr>
            <p:grpSpPr bwMode="auto">
              <a:xfrm>
                <a:off x="2880" y="1339"/>
                <a:ext cx="1152" cy="821"/>
                <a:chOff x="1584" y="2599"/>
                <a:chExt cx="1346" cy="1061"/>
              </a:xfrm>
            </p:grpSpPr>
            <p:sp>
              <p:nvSpPr>
                <p:cNvPr id="186" name="Freeform 12"/>
                <p:cNvSpPr>
                  <a:spLocks/>
                </p:cNvSpPr>
                <p:nvPr/>
              </p:nvSpPr>
              <p:spPr bwMode="auto">
                <a:xfrm>
                  <a:off x="1822" y="2613"/>
                  <a:ext cx="484" cy="238"/>
                </a:xfrm>
                <a:custGeom>
                  <a:avLst/>
                  <a:gdLst>
                    <a:gd name="T0" fmla="*/ 6 w 967"/>
                    <a:gd name="T1" fmla="*/ 0 h 475"/>
                    <a:gd name="T2" fmla="*/ 1 w 967"/>
                    <a:gd name="T3" fmla="*/ 1 h 475"/>
                    <a:gd name="T4" fmla="*/ 1 w 967"/>
                    <a:gd name="T5" fmla="*/ 1 h 475"/>
                    <a:gd name="T6" fmla="*/ 0 w 967"/>
                    <a:gd name="T7" fmla="*/ 2 h 475"/>
                    <a:gd name="T8" fmla="*/ 8 w 967"/>
                    <a:gd name="T9" fmla="*/ 4 h 475"/>
                    <a:gd name="T10" fmla="*/ 6 w 967"/>
                    <a:gd name="T11" fmla="*/ 0 h 475"/>
                    <a:gd name="T12" fmla="*/ 6 w 967"/>
                    <a:gd name="T13" fmla="*/ 0 h 47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67"/>
                    <a:gd name="T22" fmla="*/ 0 h 475"/>
                    <a:gd name="T23" fmla="*/ 967 w 967"/>
                    <a:gd name="T24" fmla="*/ 475 h 47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67" h="475">
                      <a:moveTo>
                        <a:pt x="731" y="0"/>
                      </a:moveTo>
                      <a:lnTo>
                        <a:pt x="75" y="109"/>
                      </a:lnTo>
                      <a:lnTo>
                        <a:pt x="24" y="109"/>
                      </a:lnTo>
                      <a:lnTo>
                        <a:pt x="0" y="236"/>
                      </a:lnTo>
                      <a:lnTo>
                        <a:pt x="967" y="475"/>
                      </a:lnTo>
                      <a:lnTo>
                        <a:pt x="731" y="0"/>
                      </a:lnTo>
                      <a:close/>
                    </a:path>
                  </a:pathLst>
                </a:custGeom>
                <a:solidFill>
                  <a:srgbClr val="FF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Freeform 13"/>
                <p:cNvSpPr>
                  <a:spLocks/>
                </p:cNvSpPr>
                <p:nvPr/>
              </p:nvSpPr>
              <p:spPr bwMode="auto">
                <a:xfrm>
                  <a:off x="2011" y="3411"/>
                  <a:ext cx="528" cy="197"/>
                </a:xfrm>
                <a:custGeom>
                  <a:avLst/>
                  <a:gdLst>
                    <a:gd name="T0" fmla="*/ 0 w 1057"/>
                    <a:gd name="T1" fmla="*/ 2 h 393"/>
                    <a:gd name="T2" fmla="*/ 7 w 1057"/>
                    <a:gd name="T3" fmla="*/ 0 h 393"/>
                    <a:gd name="T4" fmla="*/ 8 w 1057"/>
                    <a:gd name="T5" fmla="*/ 1 h 393"/>
                    <a:gd name="T6" fmla="*/ 0 w 1057"/>
                    <a:gd name="T7" fmla="*/ 4 h 393"/>
                    <a:gd name="T8" fmla="*/ 0 w 1057"/>
                    <a:gd name="T9" fmla="*/ 2 h 393"/>
                    <a:gd name="T10" fmla="*/ 0 w 1057"/>
                    <a:gd name="T11" fmla="*/ 2 h 393"/>
                    <a:gd name="T12" fmla="*/ 0 w 1057"/>
                    <a:gd name="T13" fmla="*/ 2 h 39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57"/>
                    <a:gd name="T22" fmla="*/ 0 h 393"/>
                    <a:gd name="T23" fmla="*/ 1057 w 1057"/>
                    <a:gd name="T24" fmla="*/ 393 h 39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57" h="393">
                      <a:moveTo>
                        <a:pt x="20" y="168"/>
                      </a:moveTo>
                      <a:lnTo>
                        <a:pt x="906" y="0"/>
                      </a:lnTo>
                      <a:lnTo>
                        <a:pt x="1057" y="75"/>
                      </a:lnTo>
                      <a:lnTo>
                        <a:pt x="16" y="393"/>
                      </a:lnTo>
                      <a:lnTo>
                        <a:pt x="0" y="210"/>
                      </a:lnTo>
                      <a:lnTo>
                        <a:pt x="20" y="168"/>
                      </a:lnTo>
                      <a:close/>
                    </a:path>
                  </a:pathLst>
                </a:custGeom>
                <a:solidFill>
                  <a:srgbClr val="CCF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Freeform 14"/>
                <p:cNvSpPr>
                  <a:spLocks/>
                </p:cNvSpPr>
                <p:nvPr/>
              </p:nvSpPr>
              <p:spPr bwMode="auto">
                <a:xfrm>
                  <a:off x="1592" y="3325"/>
                  <a:ext cx="435" cy="312"/>
                </a:xfrm>
                <a:custGeom>
                  <a:avLst/>
                  <a:gdLst>
                    <a:gd name="T0" fmla="*/ 1 w 869"/>
                    <a:gd name="T1" fmla="*/ 0 h 626"/>
                    <a:gd name="T2" fmla="*/ 7 w 869"/>
                    <a:gd name="T3" fmla="*/ 3 h 626"/>
                    <a:gd name="T4" fmla="*/ 7 w 869"/>
                    <a:gd name="T5" fmla="*/ 4 h 626"/>
                    <a:gd name="T6" fmla="*/ 0 w 869"/>
                    <a:gd name="T7" fmla="*/ 1 h 626"/>
                    <a:gd name="T8" fmla="*/ 1 w 869"/>
                    <a:gd name="T9" fmla="*/ 0 h 626"/>
                    <a:gd name="T10" fmla="*/ 1 w 869"/>
                    <a:gd name="T11" fmla="*/ 0 h 62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69"/>
                    <a:gd name="T19" fmla="*/ 0 h 626"/>
                    <a:gd name="T20" fmla="*/ 869 w 869"/>
                    <a:gd name="T21" fmla="*/ 626 h 62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69" h="626">
                      <a:moveTo>
                        <a:pt x="38" y="0"/>
                      </a:moveTo>
                      <a:lnTo>
                        <a:pt x="869" y="388"/>
                      </a:lnTo>
                      <a:lnTo>
                        <a:pt x="810" y="626"/>
                      </a:lnTo>
                      <a:lnTo>
                        <a:pt x="0" y="180"/>
                      </a:lnTo>
                      <a:lnTo>
                        <a:pt x="38" y="0"/>
                      </a:lnTo>
                      <a:close/>
                    </a:path>
                  </a:pathLst>
                </a:custGeom>
                <a:solidFill>
                  <a:srgbClr val="FFF5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Freeform 15"/>
                <p:cNvSpPr>
                  <a:spLocks/>
                </p:cNvSpPr>
                <p:nvPr/>
              </p:nvSpPr>
              <p:spPr bwMode="auto">
                <a:xfrm>
                  <a:off x="1614" y="3310"/>
                  <a:ext cx="409" cy="327"/>
                </a:xfrm>
                <a:custGeom>
                  <a:avLst/>
                  <a:gdLst>
                    <a:gd name="T0" fmla="*/ 0 w 818"/>
                    <a:gd name="T1" fmla="*/ 0 h 655"/>
                    <a:gd name="T2" fmla="*/ 2 w 818"/>
                    <a:gd name="T3" fmla="*/ 1 h 655"/>
                    <a:gd name="T4" fmla="*/ 6 w 818"/>
                    <a:gd name="T5" fmla="*/ 3 h 655"/>
                    <a:gd name="T6" fmla="*/ 6 w 818"/>
                    <a:gd name="T7" fmla="*/ 3 h 655"/>
                    <a:gd name="T8" fmla="*/ 6 w 818"/>
                    <a:gd name="T9" fmla="*/ 4 h 655"/>
                    <a:gd name="T10" fmla="*/ 6 w 818"/>
                    <a:gd name="T11" fmla="*/ 5 h 655"/>
                    <a:gd name="T12" fmla="*/ 5 w 818"/>
                    <a:gd name="T13" fmla="*/ 3 h 655"/>
                    <a:gd name="T14" fmla="*/ 6 w 818"/>
                    <a:gd name="T15" fmla="*/ 4 h 655"/>
                    <a:gd name="T16" fmla="*/ 5 w 818"/>
                    <a:gd name="T17" fmla="*/ 3 h 655"/>
                    <a:gd name="T18" fmla="*/ 6 w 818"/>
                    <a:gd name="T19" fmla="*/ 3 h 655"/>
                    <a:gd name="T20" fmla="*/ 3 w 818"/>
                    <a:gd name="T21" fmla="*/ 2 h 655"/>
                    <a:gd name="T22" fmla="*/ 3 w 818"/>
                    <a:gd name="T23" fmla="*/ 2 h 655"/>
                    <a:gd name="T24" fmla="*/ 3 w 818"/>
                    <a:gd name="T25" fmla="*/ 2 h 655"/>
                    <a:gd name="T26" fmla="*/ 3 w 818"/>
                    <a:gd name="T27" fmla="*/ 1 h 655"/>
                    <a:gd name="T28" fmla="*/ 1 w 818"/>
                    <a:gd name="T29" fmla="*/ 0 h 655"/>
                    <a:gd name="T30" fmla="*/ 0 w 818"/>
                    <a:gd name="T31" fmla="*/ 0 h 655"/>
                    <a:gd name="T32" fmla="*/ 0 w 818"/>
                    <a:gd name="T33" fmla="*/ 0 h 65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18"/>
                    <a:gd name="T52" fmla="*/ 0 h 655"/>
                    <a:gd name="T53" fmla="*/ 818 w 818"/>
                    <a:gd name="T54" fmla="*/ 655 h 65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18" h="655">
                      <a:moveTo>
                        <a:pt x="0" y="0"/>
                      </a:moveTo>
                      <a:lnTo>
                        <a:pt x="218" y="135"/>
                      </a:lnTo>
                      <a:lnTo>
                        <a:pt x="775" y="409"/>
                      </a:lnTo>
                      <a:lnTo>
                        <a:pt x="818" y="500"/>
                      </a:lnTo>
                      <a:lnTo>
                        <a:pt x="805" y="615"/>
                      </a:lnTo>
                      <a:lnTo>
                        <a:pt x="766" y="655"/>
                      </a:lnTo>
                      <a:lnTo>
                        <a:pt x="627" y="502"/>
                      </a:lnTo>
                      <a:lnTo>
                        <a:pt x="715" y="532"/>
                      </a:lnTo>
                      <a:lnTo>
                        <a:pt x="558" y="413"/>
                      </a:lnTo>
                      <a:lnTo>
                        <a:pt x="722" y="452"/>
                      </a:lnTo>
                      <a:lnTo>
                        <a:pt x="504" y="337"/>
                      </a:lnTo>
                      <a:lnTo>
                        <a:pt x="409" y="380"/>
                      </a:lnTo>
                      <a:lnTo>
                        <a:pt x="345" y="333"/>
                      </a:lnTo>
                      <a:lnTo>
                        <a:pt x="293" y="194"/>
                      </a:lnTo>
                      <a:lnTo>
                        <a:pt x="4" y="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38C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0" name="Freeform 16"/>
                <p:cNvSpPr>
                  <a:spLocks/>
                </p:cNvSpPr>
                <p:nvPr/>
              </p:nvSpPr>
              <p:spPr bwMode="auto">
                <a:xfrm>
                  <a:off x="1596" y="3286"/>
                  <a:ext cx="119" cy="81"/>
                </a:xfrm>
                <a:custGeom>
                  <a:avLst/>
                  <a:gdLst>
                    <a:gd name="T0" fmla="*/ 1 w 239"/>
                    <a:gd name="T1" fmla="*/ 0 h 162"/>
                    <a:gd name="T2" fmla="*/ 0 w 239"/>
                    <a:gd name="T3" fmla="*/ 1 h 162"/>
                    <a:gd name="T4" fmla="*/ 1 w 239"/>
                    <a:gd name="T5" fmla="*/ 1 h 162"/>
                    <a:gd name="T6" fmla="*/ 1 w 239"/>
                    <a:gd name="T7" fmla="*/ 0 h 162"/>
                    <a:gd name="T8" fmla="*/ 1 w 239"/>
                    <a:gd name="T9" fmla="*/ 0 h 1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9"/>
                    <a:gd name="T16" fmla="*/ 0 h 162"/>
                    <a:gd name="T17" fmla="*/ 239 w 239"/>
                    <a:gd name="T18" fmla="*/ 162 h 1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9" h="162">
                      <a:moveTo>
                        <a:pt x="179" y="0"/>
                      </a:moveTo>
                      <a:lnTo>
                        <a:pt x="0" y="62"/>
                      </a:lnTo>
                      <a:lnTo>
                        <a:pt x="239" y="162"/>
                      </a:lnTo>
                      <a:lnTo>
                        <a:pt x="179" y="0"/>
                      </a:lnTo>
                      <a:close/>
                    </a:path>
                  </a:pathLst>
                </a:custGeom>
                <a:solidFill>
                  <a:srgbClr val="A8EB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1" name="Freeform 17"/>
                <p:cNvSpPr>
                  <a:spLocks/>
                </p:cNvSpPr>
                <p:nvPr/>
              </p:nvSpPr>
              <p:spPr bwMode="auto">
                <a:xfrm>
                  <a:off x="1882" y="3411"/>
                  <a:ext cx="664" cy="224"/>
                </a:xfrm>
                <a:custGeom>
                  <a:avLst/>
                  <a:gdLst>
                    <a:gd name="T0" fmla="*/ 0 w 1328"/>
                    <a:gd name="T1" fmla="*/ 0 h 449"/>
                    <a:gd name="T2" fmla="*/ 3 w 1328"/>
                    <a:gd name="T3" fmla="*/ 1 h 449"/>
                    <a:gd name="T4" fmla="*/ 9 w 1328"/>
                    <a:gd name="T5" fmla="*/ 0 h 449"/>
                    <a:gd name="T6" fmla="*/ 6 w 1328"/>
                    <a:gd name="T7" fmla="*/ 1 h 449"/>
                    <a:gd name="T8" fmla="*/ 3 w 1328"/>
                    <a:gd name="T9" fmla="*/ 1 h 449"/>
                    <a:gd name="T10" fmla="*/ 3 w 1328"/>
                    <a:gd name="T11" fmla="*/ 2 h 449"/>
                    <a:gd name="T12" fmla="*/ 3 w 1328"/>
                    <a:gd name="T13" fmla="*/ 3 h 449"/>
                    <a:gd name="T14" fmla="*/ 10 w 1328"/>
                    <a:gd name="T15" fmla="*/ 1 h 449"/>
                    <a:gd name="T16" fmla="*/ 10 w 1328"/>
                    <a:gd name="T17" fmla="*/ 0 h 449"/>
                    <a:gd name="T18" fmla="*/ 10 w 1328"/>
                    <a:gd name="T19" fmla="*/ 0 h 449"/>
                    <a:gd name="T20" fmla="*/ 0 w 1328"/>
                    <a:gd name="T21" fmla="*/ 0 h 449"/>
                    <a:gd name="T22" fmla="*/ 0 w 1328"/>
                    <a:gd name="T23" fmla="*/ 0 h 44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328"/>
                    <a:gd name="T37" fmla="*/ 0 h 449"/>
                    <a:gd name="T38" fmla="*/ 1328 w 1328"/>
                    <a:gd name="T39" fmla="*/ 449 h 44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328" h="449">
                      <a:moveTo>
                        <a:pt x="0" y="73"/>
                      </a:moveTo>
                      <a:lnTo>
                        <a:pt x="277" y="168"/>
                      </a:lnTo>
                      <a:lnTo>
                        <a:pt x="1110" y="64"/>
                      </a:lnTo>
                      <a:lnTo>
                        <a:pt x="773" y="172"/>
                      </a:lnTo>
                      <a:lnTo>
                        <a:pt x="333" y="250"/>
                      </a:lnTo>
                      <a:lnTo>
                        <a:pt x="325" y="309"/>
                      </a:lnTo>
                      <a:lnTo>
                        <a:pt x="285" y="449"/>
                      </a:lnTo>
                      <a:lnTo>
                        <a:pt x="1246" y="140"/>
                      </a:lnTo>
                      <a:lnTo>
                        <a:pt x="1328" y="30"/>
                      </a:lnTo>
                      <a:lnTo>
                        <a:pt x="1257" y="0"/>
                      </a:lnTo>
                      <a:lnTo>
                        <a:pt x="0" y="73"/>
                      </a:lnTo>
                      <a:close/>
                    </a:path>
                  </a:pathLst>
                </a:custGeom>
                <a:solidFill>
                  <a:srgbClr val="A8EB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2" name="Freeform 18"/>
                <p:cNvSpPr>
                  <a:spLocks/>
                </p:cNvSpPr>
                <p:nvPr/>
              </p:nvSpPr>
              <p:spPr bwMode="auto">
                <a:xfrm>
                  <a:off x="1861" y="3348"/>
                  <a:ext cx="876" cy="312"/>
                </a:xfrm>
                <a:custGeom>
                  <a:avLst/>
                  <a:gdLst>
                    <a:gd name="T0" fmla="*/ 0 w 1752"/>
                    <a:gd name="T1" fmla="*/ 1 h 625"/>
                    <a:gd name="T2" fmla="*/ 2 w 1752"/>
                    <a:gd name="T3" fmla="*/ 2 h 625"/>
                    <a:gd name="T4" fmla="*/ 10 w 1752"/>
                    <a:gd name="T5" fmla="*/ 1 h 625"/>
                    <a:gd name="T6" fmla="*/ 11 w 1752"/>
                    <a:gd name="T7" fmla="*/ 1 h 625"/>
                    <a:gd name="T8" fmla="*/ 9 w 1752"/>
                    <a:gd name="T9" fmla="*/ 2 h 625"/>
                    <a:gd name="T10" fmla="*/ 7 w 1752"/>
                    <a:gd name="T11" fmla="*/ 3 h 625"/>
                    <a:gd name="T12" fmla="*/ 6 w 1752"/>
                    <a:gd name="T13" fmla="*/ 3 h 625"/>
                    <a:gd name="T14" fmla="*/ 3 w 1752"/>
                    <a:gd name="T15" fmla="*/ 3 h 625"/>
                    <a:gd name="T16" fmla="*/ 3 w 1752"/>
                    <a:gd name="T17" fmla="*/ 4 h 625"/>
                    <a:gd name="T18" fmla="*/ 3 w 1752"/>
                    <a:gd name="T19" fmla="*/ 4 h 625"/>
                    <a:gd name="T20" fmla="*/ 14 w 1752"/>
                    <a:gd name="T21" fmla="*/ 1 h 625"/>
                    <a:gd name="T22" fmla="*/ 14 w 1752"/>
                    <a:gd name="T23" fmla="*/ 0 h 625"/>
                    <a:gd name="T24" fmla="*/ 10 w 1752"/>
                    <a:gd name="T25" fmla="*/ 0 h 625"/>
                    <a:gd name="T26" fmla="*/ 0 w 1752"/>
                    <a:gd name="T27" fmla="*/ 1 h 625"/>
                    <a:gd name="T28" fmla="*/ 0 w 1752"/>
                    <a:gd name="T29" fmla="*/ 1 h 62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52"/>
                    <a:gd name="T46" fmla="*/ 0 h 625"/>
                    <a:gd name="T47" fmla="*/ 1752 w 1752"/>
                    <a:gd name="T48" fmla="*/ 625 h 62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52" h="625">
                      <a:moveTo>
                        <a:pt x="0" y="171"/>
                      </a:moveTo>
                      <a:lnTo>
                        <a:pt x="201" y="257"/>
                      </a:lnTo>
                      <a:lnTo>
                        <a:pt x="1153" y="162"/>
                      </a:lnTo>
                      <a:lnTo>
                        <a:pt x="1325" y="206"/>
                      </a:lnTo>
                      <a:lnTo>
                        <a:pt x="1066" y="306"/>
                      </a:lnTo>
                      <a:lnTo>
                        <a:pt x="820" y="415"/>
                      </a:lnTo>
                      <a:lnTo>
                        <a:pt x="650" y="384"/>
                      </a:lnTo>
                      <a:lnTo>
                        <a:pt x="433" y="478"/>
                      </a:lnTo>
                      <a:lnTo>
                        <a:pt x="316" y="519"/>
                      </a:lnTo>
                      <a:lnTo>
                        <a:pt x="296" y="625"/>
                      </a:lnTo>
                      <a:lnTo>
                        <a:pt x="1725" y="221"/>
                      </a:lnTo>
                      <a:lnTo>
                        <a:pt x="1752" y="90"/>
                      </a:lnTo>
                      <a:lnTo>
                        <a:pt x="1280" y="0"/>
                      </a:lnTo>
                      <a:lnTo>
                        <a:pt x="0" y="171"/>
                      </a:lnTo>
                      <a:close/>
                    </a:path>
                  </a:pathLst>
                </a:custGeom>
                <a:solidFill>
                  <a:srgbClr val="4CB8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3" name="Freeform 19"/>
                <p:cNvSpPr>
                  <a:spLocks/>
                </p:cNvSpPr>
                <p:nvPr/>
              </p:nvSpPr>
              <p:spPr bwMode="auto">
                <a:xfrm>
                  <a:off x="1670" y="3033"/>
                  <a:ext cx="1182" cy="402"/>
                </a:xfrm>
                <a:custGeom>
                  <a:avLst/>
                  <a:gdLst>
                    <a:gd name="T0" fmla="*/ 1 w 2365"/>
                    <a:gd name="T1" fmla="*/ 1 h 804"/>
                    <a:gd name="T2" fmla="*/ 4 w 2365"/>
                    <a:gd name="T3" fmla="*/ 0 h 804"/>
                    <a:gd name="T4" fmla="*/ 10 w 2365"/>
                    <a:gd name="T5" fmla="*/ 3 h 804"/>
                    <a:gd name="T6" fmla="*/ 18 w 2365"/>
                    <a:gd name="T7" fmla="*/ 3 h 804"/>
                    <a:gd name="T8" fmla="*/ 18 w 2365"/>
                    <a:gd name="T9" fmla="*/ 3 h 804"/>
                    <a:gd name="T10" fmla="*/ 17 w 2365"/>
                    <a:gd name="T11" fmla="*/ 6 h 804"/>
                    <a:gd name="T12" fmla="*/ 15 w 2365"/>
                    <a:gd name="T13" fmla="*/ 6 h 804"/>
                    <a:gd name="T14" fmla="*/ 15 w 2365"/>
                    <a:gd name="T15" fmla="*/ 6 h 804"/>
                    <a:gd name="T16" fmla="*/ 14 w 2365"/>
                    <a:gd name="T17" fmla="*/ 6 h 804"/>
                    <a:gd name="T18" fmla="*/ 1 w 2365"/>
                    <a:gd name="T19" fmla="*/ 6 h 804"/>
                    <a:gd name="T20" fmla="*/ 0 w 2365"/>
                    <a:gd name="T21" fmla="*/ 3 h 804"/>
                    <a:gd name="T22" fmla="*/ 1 w 2365"/>
                    <a:gd name="T23" fmla="*/ 3 h 804"/>
                    <a:gd name="T24" fmla="*/ 1 w 2365"/>
                    <a:gd name="T25" fmla="*/ 2 h 804"/>
                    <a:gd name="T26" fmla="*/ 1 w 2365"/>
                    <a:gd name="T27" fmla="*/ 1 h 804"/>
                    <a:gd name="T28" fmla="*/ 1 w 2365"/>
                    <a:gd name="T29" fmla="*/ 1 h 80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2365"/>
                    <a:gd name="T46" fmla="*/ 0 h 804"/>
                    <a:gd name="T47" fmla="*/ 2365 w 2365"/>
                    <a:gd name="T48" fmla="*/ 804 h 80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2365" h="804">
                      <a:moveTo>
                        <a:pt x="129" y="38"/>
                      </a:moveTo>
                      <a:lnTo>
                        <a:pt x="611" y="0"/>
                      </a:lnTo>
                      <a:lnTo>
                        <a:pt x="1322" y="334"/>
                      </a:lnTo>
                      <a:lnTo>
                        <a:pt x="2313" y="339"/>
                      </a:lnTo>
                      <a:lnTo>
                        <a:pt x="2365" y="449"/>
                      </a:lnTo>
                      <a:lnTo>
                        <a:pt x="2246" y="700"/>
                      </a:lnTo>
                      <a:lnTo>
                        <a:pt x="1973" y="712"/>
                      </a:lnTo>
                      <a:lnTo>
                        <a:pt x="1953" y="664"/>
                      </a:lnTo>
                      <a:lnTo>
                        <a:pt x="1826" y="736"/>
                      </a:lnTo>
                      <a:lnTo>
                        <a:pt x="186" y="804"/>
                      </a:lnTo>
                      <a:lnTo>
                        <a:pt x="0" y="295"/>
                      </a:lnTo>
                      <a:lnTo>
                        <a:pt x="133" y="264"/>
                      </a:lnTo>
                      <a:lnTo>
                        <a:pt x="175" y="188"/>
                      </a:lnTo>
                      <a:lnTo>
                        <a:pt x="129" y="38"/>
                      </a:lnTo>
                      <a:close/>
                    </a:path>
                  </a:pathLst>
                </a:custGeom>
                <a:solidFill>
                  <a:srgbClr val="E0823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Freeform 20"/>
                <p:cNvSpPr>
                  <a:spLocks/>
                </p:cNvSpPr>
                <p:nvPr/>
              </p:nvSpPr>
              <p:spPr bwMode="auto">
                <a:xfrm>
                  <a:off x="1891" y="2869"/>
                  <a:ext cx="1033" cy="371"/>
                </a:xfrm>
                <a:custGeom>
                  <a:avLst/>
                  <a:gdLst>
                    <a:gd name="T0" fmla="*/ 1 w 2066"/>
                    <a:gd name="T1" fmla="*/ 0 h 742"/>
                    <a:gd name="T2" fmla="*/ 0 w 2066"/>
                    <a:gd name="T3" fmla="*/ 1 h 742"/>
                    <a:gd name="T4" fmla="*/ 1 w 2066"/>
                    <a:gd name="T5" fmla="*/ 1 h 742"/>
                    <a:gd name="T6" fmla="*/ 1 w 2066"/>
                    <a:gd name="T7" fmla="*/ 3 h 742"/>
                    <a:gd name="T8" fmla="*/ 1 w 2066"/>
                    <a:gd name="T9" fmla="*/ 1 h 742"/>
                    <a:gd name="T10" fmla="*/ 1 w 2066"/>
                    <a:gd name="T11" fmla="*/ 3 h 742"/>
                    <a:gd name="T12" fmla="*/ 6 w 2066"/>
                    <a:gd name="T13" fmla="*/ 6 h 742"/>
                    <a:gd name="T14" fmla="*/ 6 w 2066"/>
                    <a:gd name="T15" fmla="*/ 6 h 742"/>
                    <a:gd name="T16" fmla="*/ 7 w 2066"/>
                    <a:gd name="T17" fmla="*/ 6 h 742"/>
                    <a:gd name="T18" fmla="*/ 8 w 2066"/>
                    <a:gd name="T19" fmla="*/ 6 h 742"/>
                    <a:gd name="T20" fmla="*/ 16 w 2066"/>
                    <a:gd name="T21" fmla="*/ 5 h 742"/>
                    <a:gd name="T22" fmla="*/ 16 w 2066"/>
                    <a:gd name="T23" fmla="*/ 3 h 742"/>
                    <a:gd name="T24" fmla="*/ 14 w 2066"/>
                    <a:gd name="T25" fmla="*/ 3 h 742"/>
                    <a:gd name="T26" fmla="*/ 14 w 2066"/>
                    <a:gd name="T27" fmla="*/ 1 h 742"/>
                    <a:gd name="T28" fmla="*/ 15 w 2066"/>
                    <a:gd name="T29" fmla="*/ 1 h 742"/>
                    <a:gd name="T30" fmla="*/ 16 w 2066"/>
                    <a:gd name="T31" fmla="*/ 1 h 742"/>
                    <a:gd name="T32" fmla="*/ 12 w 2066"/>
                    <a:gd name="T33" fmla="*/ 1 h 742"/>
                    <a:gd name="T34" fmla="*/ 1 w 2066"/>
                    <a:gd name="T35" fmla="*/ 0 h 742"/>
                    <a:gd name="T36" fmla="*/ 1 w 2066"/>
                    <a:gd name="T37" fmla="*/ 0 h 742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2066"/>
                    <a:gd name="T58" fmla="*/ 0 h 742"/>
                    <a:gd name="T59" fmla="*/ 2066 w 2066"/>
                    <a:gd name="T60" fmla="*/ 742 h 742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2066" h="742">
                      <a:moveTo>
                        <a:pt x="53" y="0"/>
                      </a:moveTo>
                      <a:lnTo>
                        <a:pt x="0" y="75"/>
                      </a:lnTo>
                      <a:lnTo>
                        <a:pt x="30" y="241"/>
                      </a:lnTo>
                      <a:lnTo>
                        <a:pt x="73" y="273"/>
                      </a:lnTo>
                      <a:lnTo>
                        <a:pt x="108" y="250"/>
                      </a:lnTo>
                      <a:lnTo>
                        <a:pt x="185" y="352"/>
                      </a:lnTo>
                      <a:lnTo>
                        <a:pt x="831" y="674"/>
                      </a:lnTo>
                      <a:lnTo>
                        <a:pt x="879" y="662"/>
                      </a:lnTo>
                      <a:lnTo>
                        <a:pt x="946" y="742"/>
                      </a:lnTo>
                      <a:lnTo>
                        <a:pt x="1124" y="722"/>
                      </a:lnTo>
                      <a:lnTo>
                        <a:pt x="2066" y="570"/>
                      </a:lnTo>
                      <a:lnTo>
                        <a:pt x="2061" y="508"/>
                      </a:lnTo>
                      <a:lnTo>
                        <a:pt x="1858" y="447"/>
                      </a:lnTo>
                      <a:lnTo>
                        <a:pt x="1839" y="234"/>
                      </a:lnTo>
                      <a:lnTo>
                        <a:pt x="2005" y="241"/>
                      </a:lnTo>
                      <a:lnTo>
                        <a:pt x="2049" y="182"/>
                      </a:lnTo>
                      <a:lnTo>
                        <a:pt x="1593" y="11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" name="Freeform 21"/>
                <p:cNvSpPr>
                  <a:spLocks/>
                </p:cNvSpPr>
                <p:nvPr/>
              </p:nvSpPr>
              <p:spPr bwMode="auto">
                <a:xfrm>
                  <a:off x="1899" y="2861"/>
                  <a:ext cx="1022" cy="381"/>
                </a:xfrm>
                <a:custGeom>
                  <a:avLst/>
                  <a:gdLst>
                    <a:gd name="T0" fmla="*/ 0 w 2044"/>
                    <a:gd name="T1" fmla="*/ 1 h 762"/>
                    <a:gd name="T2" fmla="*/ 1 w 2044"/>
                    <a:gd name="T3" fmla="*/ 1 h 762"/>
                    <a:gd name="T4" fmla="*/ 1 w 2044"/>
                    <a:gd name="T5" fmla="*/ 1 h 762"/>
                    <a:gd name="T6" fmla="*/ 1 w 2044"/>
                    <a:gd name="T7" fmla="*/ 1 h 762"/>
                    <a:gd name="T8" fmla="*/ 3 w 2044"/>
                    <a:gd name="T9" fmla="*/ 1 h 762"/>
                    <a:gd name="T10" fmla="*/ 5 w 2044"/>
                    <a:gd name="T11" fmla="*/ 1 h 762"/>
                    <a:gd name="T12" fmla="*/ 7 w 2044"/>
                    <a:gd name="T13" fmla="*/ 3 h 762"/>
                    <a:gd name="T14" fmla="*/ 8 w 2044"/>
                    <a:gd name="T15" fmla="*/ 3 h 762"/>
                    <a:gd name="T16" fmla="*/ 8 w 2044"/>
                    <a:gd name="T17" fmla="*/ 3 h 762"/>
                    <a:gd name="T18" fmla="*/ 8 w 2044"/>
                    <a:gd name="T19" fmla="*/ 3 h 762"/>
                    <a:gd name="T20" fmla="*/ 8 w 2044"/>
                    <a:gd name="T21" fmla="*/ 3 h 762"/>
                    <a:gd name="T22" fmla="*/ 8 w 2044"/>
                    <a:gd name="T23" fmla="*/ 6 h 762"/>
                    <a:gd name="T24" fmla="*/ 7 w 2044"/>
                    <a:gd name="T25" fmla="*/ 6 h 762"/>
                    <a:gd name="T26" fmla="*/ 7 w 2044"/>
                    <a:gd name="T27" fmla="*/ 5 h 762"/>
                    <a:gd name="T28" fmla="*/ 8 w 2044"/>
                    <a:gd name="T29" fmla="*/ 3 h 762"/>
                    <a:gd name="T30" fmla="*/ 7 w 2044"/>
                    <a:gd name="T31" fmla="*/ 3 h 762"/>
                    <a:gd name="T32" fmla="*/ 7 w 2044"/>
                    <a:gd name="T33" fmla="*/ 5 h 762"/>
                    <a:gd name="T34" fmla="*/ 6 w 2044"/>
                    <a:gd name="T35" fmla="*/ 5 h 762"/>
                    <a:gd name="T36" fmla="*/ 5 w 2044"/>
                    <a:gd name="T37" fmla="*/ 5 h 762"/>
                    <a:gd name="T38" fmla="*/ 4 w 2044"/>
                    <a:gd name="T39" fmla="*/ 3 h 762"/>
                    <a:gd name="T40" fmla="*/ 3 w 2044"/>
                    <a:gd name="T41" fmla="*/ 3 h 762"/>
                    <a:gd name="T42" fmla="*/ 2 w 2044"/>
                    <a:gd name="T43" fmla="*/ 3 h 762"/>
                    <a:gd name="T44" fmla="*/ 4 w 2044"/>
                    <a:gd name="T45" fmla="*/ 3 h 762"/>
                    <a:gd name="T46" fmla="*/ 7 w 2044"/>
                    <a:gd name="T47" fmla="*/ 6 h 762"/>
                    <a:gd name="T48" fmla="*/ 7 w 2044"/>
                    <a:gd name="T49" fmla="*/ 6 h 762"/>
                    <a:gd name="T50" fmla="*/ 8 w 2044"/>
                    <a:gd name="T51" fmla="*/ 6 h 762"/>
                    <a:gd name="T52" fmla="*/ 8 w 2044"/>
                    <a:gd name="T53" fmla="*/ 6 h 762"/>
                    <a:gd name="T54" fmla="*/ 16 w 2044"/>
                    <a:gd name="T55" fmla="*/ 5 h 762"/>
                    <a:gd name="T56" fmla="*/ 16 w 2044"/>
                    <a:gd name="T57" fmla="*/ 5 h 762"/>
                    <a:gd name="T58" fmla="*/ 15 w 2044"/>
                    <a:gd name="T59" fmla="*/ 3 h 762"/>
                    <a:gd name="T60" fmla="*/ 15 w 2044"/>
                    <a:gd name="T61" fmla="*/ 3 h 762"/>
                    <a:gd name="T62" fmla="*/ 16 w 2044"/>
                    <a:gd name="T63" fmla="*/ 1 h 762"/>
                    <a:gd name="T64" fmla="*/ 16 w 2044"/>
                    <a:gd name="T65" fmla="*/ 1 h 762"/>
                    <a:gd name="T66" fmla="*/ 11 w 2044"/>
                    <a:gd name="T67" fmla="*/ 3 h 762"/>
                    <a:gd name="T68" fmla="*/ 13 w 2044"/>
                    <a:gd name="T69" fmla="*/ 1 h 762"/>
                    <a:gd name="T70" fmla="*/ 14 w 2044"/>
                    <a:gd name="T71" fmla="*/ 1 h 762"/>
                    <a:gd name="T72" fmla="*/ 13 w 2044"/>
                    <a:gd name="T73" fmla="*/ 1 h 762"/>
                    <a:gd name="T74" fmla="*/ 9 w 2044"/>
                    <a:gd name="T75" fmla="*/ 3 h 762"/>
                    <a:gd name="T76" fmla="*/ 1 w 2044"/>
                    <a:gd name="T77" fmla="*/ 0 h 762"/>
                    <a:gd name="T78" fmla="*/ 0 w 2044"/>
                    <a:gd name="T79" fmla="*/ 1 h 762"/>
                    <a:gd name="T80" fmla="*/ 0 w 2044"/>
                    <a:gd name="T81" fmla="*/ 1 h 762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2044"/>
                    <a:gd name="T124" fmla="*/ 0 h 762"/>
                    <a:gd name="T125" fmla="*/ 2044 w 2044"/>
                    <a:gd name="T126" fmla="*/ 762 h 762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2044" h="762">
                      <a:moveTo>
                        <a:pt x="0" y="126"/>
                      </a:moveTo>
                      <a:lnTo>
                        <a:pt x="56" y="119"/>
                      </a:lnTo>
                      <a:lnTo>
                        <a:pt x="101" y="240"/>
                      </a:lnTo>
                      <a:lnTo>
                        <a:pt x="124" y="153"/>
                      </a:lnTo>
                      <a:lnTo>
                        <a:pt x="266" y="186"/>
                      </a:lnTo>
                      <a:lnTo>
                        <a:pt x="594" y="246"/>
                      </a:lnTo>
                      <a:lnTo>
                        <a:pt x="866" y="277"/>
                      </a:lnTo>
                      <a:lnTo>
                        <a:pt x="997" y="285"/>
                      </a:lnTo>
                      <a:lnTo>
                        <a:pt x="1024" y="321"/>
                      </a:lnTo>
                      <a:lnTo>
                        <a:pt x="1000" y="381"/>
                      </a:lnTo>
                      <a:lnTo>
                        <a:pt x="949" y="492"/>
                      </a:lnTo>
                      <a:lnTo>
                        <a:pt x="937" y="667"/>
                      </a:lnTo>
                      <a:lnTo>
                        <a:pt x="873" y="655"/>
                      </a:lnTo>
                      <a:lnTo>
                        <a:pt x="866" y="539"/>
                      </a:lnTo>
                      <a:lnTo>
                        <a:pt x="917" y="404"/>
                      </a:lnTo>
                      <a:lnTo>
                        <a:pt x="862" y="468"/>
                      </a:lnTo>
                      <a:lnTo>
                        <a:pt x="810" y="587"/>
                      </a:lnTo>
                      <a:lnTo>
                        <a:pt x="695" y="539"/>
                      </a:lnTo>
                      <a:lnTo>
                        <a:pt x="575" y="516"/>
                      </a:lnTo>
                      <a:lnTo>
                        <a:pt x="456" y="406"/>
                      </a:lnTo>
                      <a:lnTo>
                        <a:pt x="266" y="349"/>
                      </a:lnTo>
                      <a:lnTo>
                        <a:pt x="199" y="357"/>
                      </a:lnTo>
                      <a:lnTo>
                        <a:pt x="429" y="508"/>
                      </a:lnTo>
                      <a:lnTo>
                        <a:pt x="814" y="690"/>
                      </a:lnTo>
                      <a:lnTo>
                        <a:pt x="862" y="678"/>
                      </a:lnTo>
                      <a:lnTo>
                        <a:pt x="933" y="726"/>
                      </a:lnTo>
                      <a:lnTo>
                        <a:pt x="965" y="762"/>
                      </a:lnTo>
                      <a:lnTo>
                        <a:pt x="2002" y="570"/>
                      </a:lnTo>
                      <a:lnTo>
                        <a:pt x="2044" y="543"/>
                      </a:lnTo>
                      <a:lnTo>
                        <a:pt x="1841" y="463"/>
                      </a:lnTo>
                      <a:lnTo>
                        <a:pt x="1822" y="277"/>
                      </a:lnTo>
                      <a:lnTo>
                        <a:pt x="1990" y="237"/>
                      </a:lnTo>
                      <a:lnTo>
                        <a:pt x="2002" y="205"/>
                      </a:lnTo>
                      <a:lnTo>
                        <a:pt x="1302" y="277"/>
                      </a:lnTo>
                      <a:lnTo>
                        <a:pt x="1556" y="134"/>
                      </a:lnTo>
                      <a:lnTo>
                        <a:pt x="1754" y="78"/>
                      </a:lnTo>
                      <a:lnTo>
                        <a:pt x="1611" y="28"/>
                      </a:lnTo>
                      <a:lnTo>
                        <a:pt x="1103" y="289"/>
                      </a:lnTo>
                      <a:lnTo>
                        <a:pt x="68" y="0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rgbClr val="C2B9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Freeform 22"/>
                <p:cNvSpPr>
                  <a:spLocks/>
                </p:cNvSpPr>
                <p:nvPr/>
              </p:nvSpPr>
              <p:spPr bwMode="auto">
                <a:xfrm>
                  <a:off x="1824" y="2608"/>
                  <a:ext cx="910" cy="366"/>
                </a:xfrm>
                <a:custGeom>
                  <a:avLst/>
                  <a:gdLst>
                    <a:gd name="T0" fmla="*/ 1 w 1819"/>
                    <a:gd name="T1" fmla="*/ 3 h 732"/>
                    <a:gd name="T2" fmla="*/ 0 w 1819"/>
                    <a:gd name="T3" fmla="*/ 3 h 732"/>
                    <a:gd name="T4" fmla="*/ 1 w 1819"/>
                    <a:gd name="T5" fmla="*/ 1 h 732"/>
                    <a:gd name="T6" fmla="*/ 7 w 1819"/>
                    <a:gd name="T7" fmla="*/ 3 h 732"/>
                    <a:gd name="T8" fmla="*/ 2 w 1819"/>
                    <a:gd name="T9" fmla="*/ 1 h 732"/>
                    <a:gd name="T10" fmla="*/ 6 w 1819"/>
                    <a:gd name="T11" fmla="*/ 1 h 732"/>
                    <a:gd name="T12" fmla="*/ 9 w 1819"/>
                    <a:gd name="T13" fmla="*/ 0 h 732"/>
                    <a:gd name="T14" fmla="*/ 11 w 1819"/>
                    <a:gd name="T15" fmla="*/ 1 h 732"/>
                    <a:gd name="T16" fmla="*/ 15 w 1819"/>
                    <a:gd name="T17" fmla="*/ 1 h 732"/>
                    <a:gd name="T18" fmla="*/ 11 w 1819"/>
                    <a:gd name="T19" fmla="*/ 3 h 732"/>
                    <a:gd name="T20" fmla="*/ 9 w 1819"/>
                    <a:gd name="T21" fmla="*/ 6 h 732"/>
                    <a:gd name="T22" fmla="*/ 1 w 1819"/>
                    <a:gd name="T23" fmla="*/ 3 h 732"/>
                    <a:gd name="T24" fmla="*/ 1 w 1819"/>
                    <a:gd name="T25" fmla="*/ 3 h 732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819"/>
                    <a:gd name="T40" fmla="*/ 0 h 732"/>
                    <a:gd name="T41" fmla="*/ 1819 w 1819"/>
                    <a:gd name="T42" fmla="*/ 732 h 732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819" h="732">
                      <a:moveTo>
                        <a:pt x="47" y="465"/>
                      </a:moveTo>
                      <a:lnTo>
                        <a:pt x="0" y="318"/>
                      </a:lnTo>
                      <a:lnTo>
                        <a:pt x="55" y="163"/>
                      </a:lnTo>
                      <a:lnTo>
                        <a:pt x="769" y="275"/>
                      </a:lnTo>
                      <a:lnTo>
                        <a:pt x="186" y="128"/>
                      </a:lnTo>
                      <a:lnTo>
                        <a:pt x="692" y="31"/>
                      </a:lnTo>
                      <a:lnTo>
                        <a:pt x="1047" y="0"/>
                      </a:lnTo>
                      <a:lnTo>
                        <a:pt x="1337" y="9"/>
                      </a:lnTo>
                      <a:lnTo>
                        <a:pt x="1819" y="57"/>
                      </a:lnTo>
                      <a:lnTo>
                        <a:pt x="1295" y="352"/>
                      </a:lnTo>
                      <a:lnTo>
                        <a:pt x="1097" y="732"/>
                      </a:lnTo>
                      <a:lnTo>
                        <a:pt x="47" y="465"/>
                      </a:lnTo>
                      <a:close/>
                    </a:path>
                  </a:pathLst>
                </a:custGeom>
                <a:solidFill>
                  <a:srgbClr val="FF73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Freeform 23"/>
                <p:cNvSpPr>
                  <a:spLocks/>
                </p:cNvSpPr>
                <p:nvPr/>
              </p:nvSpPr>
              <p:spPr bwMode="auto">
                <a:xfrm>
                  <a:off x="1857" y="2631"/>
                  <a:ext cx="906" cy="375"/>
                </a:xfrm>
                <a:custGeom>
                  <a:avLst/>
                  <a:gdLst>
                    <a:gd name="T0" fmla="*/ 0 w 1812"/>
                    <a:gd name="T1" fmla="*/ 4 h 749"/>
                    <a:gd name="T2" fmla="*/ 2 w 1812"/>
                    <a:gd name="T3" fmla="*/ 3 h 749"/>
                    <a:gd name="T4" fmla="*/ 3 w 1812"/>
                    <a:gd name="T5" fmla="*/ 4 h 749"/>
                    <a:gd name="T6" fmla="*/ 5 w 1812"/>
                    <a:gd name="T7" fmla="*/ 5 h 749"/>
                    <a:gd name="T8" fmla="*/ 7 w 1812"/>
                    <a:gd name="T9" fmla="*/ 5 h 749"/>
                    <a:gd name="T10" fmla="*/ 7 w 1812"/>
                    <a:gd name="T11" fmla="*/ 5 h 749"/>
                    <a:gd name="T12" fmla="*/ 7 w 1812"/>
                    <a:gd name="T13" fmla="*/ 4 h 749"/>
                    <a:gd name="T14" fmla="*/ 9 w 1812"/>
                    <a:gd name="T15" fmla="*/ 4 h 749"/>
                    <a:gd name="T16" fmla="*/ 7 w 1812"/>
                    <a:gd name="T17" fmla="*/ 5 h 749"/>
                    <a:gd name="T18" fmla="*/ 9 w 1812"/>
                    <a:gd name="T19" fmla="*/ 6 h 749"/>
                    <a:gd name="T20" fmla="*/ 9 w 1812"/>
                    <a:gd name="T21" fmla="*/ 5 h 749"/>
                    <a:gd name="T22" fmla="*/ 9 w 1812"/>
                    <a:gd name="T23" fmla="*/ 4 h 749"/>
                    <a:gd name="T24" fmla="*/ 9 w 1812"/>
                    <a:gd name="T25" fmla="*/ 3 h 749"/>
                    <a:gd name="T26" fmla="*/ 9 w 1812"/>
                    <a:gd name="T27" fmla="*/ 3 h 749"/>
                    <a:gd name="T28" fmla="*/ 13 w 1812"/>
                    <a:gd name="T29" fmla="*/ 1 h 749"/>
                    <a:gd name="T30" fmla="*/ 12 w 1812"/>
                    <a:gd name="T31" fmla="*/ 1 h 749"/>
                    <a:gd name="T32" fmla="*/ 11 w 1812"/>
                    <a:gd name="T33" fmla="*/ 1 h 749"/>
                    <a:gd name="T34" fmla="*/ 10 w 1812"/>
                    <a:gd name="T35" fmla="*/ 2 h 749"/>
                    <a:gd name="T36" fmla="*/ 10 w 1812"/>
                    <a:gd name="T37" fmla="*/ 2 h 749"/>
                    <a:gd name="T38" fmla="*/ 9 w 1812"/>
                    <a:gd name="T39" fmla="*/ 2 h 749"/>
                    <a:gd name="T40" fmla="*/ 7 w 1812"/>
                    <a:gd name="T41" fmla="*/ 2 h 749"/>
                    <a:gd name="T42" fmla="*/ 6 w 1812"/>
                    <a:gd name="T43" fmla="*/ 2 h 749"/>
                    <a:gd name="T44" fmla="*/ 6 w 1812"/>
                    <a:gd name="T45" fmla="*/ 2 h 749"/>
                    <a:gd name="T46" fmla="*/ 10 w 1812"/>
                    <a:gd name="T47" fmla="*/ 1 h 749"/>
                    <a:gd name="T48" fmla="*/ 12 w 1812"/>
                    <a:gd name="T49" fmla="*/ 1 h 749"/>
                    <a:gd name="T50" fmla="*/ 12 w 1812"/>
                    <a:gd name="T51" fmla="*/ 1 h 749"/>
                    <a:gd name="T52" fmla="*/ 14 w 1812"/>
                    <a:gd name="T53" fmla="*/ 1 h 749"/>
                    <a:gd name="T54" fmla="*/ 14 w 1812"/>
                    <a:gd name="T55" fmla="*/ 0 h 749"/>
                    <a:gd name="T56" fmla="*/ 14 w 1812"/>
                    <a:gd name="T57" fmla="*/ 1 h 749"/>
                    <a:gd name="T58" fmla="*/ 13 w 1812"/>
                    <a:gd name="T59" fmla="*/ 2 h 749"/>
                    <a:gd name="T60" fmla="*/ 13 w 1812"/>
                    <a:gd name="T61" fmla="*/ 3 h 749"/>
                    <a:gd name="T62" fmla="*/ 14 w 1812"/>
                    <a:gd name="T63" fmla="*/ 4 h 749"/>
                    <a:gd name="T64" fmla="*/ 14 w 1812"/>
                    <a:gd name="T65" fmla="*/ 4 h 749"/>
                    <a:gd name="T66" fmla="*/ 10 w 1812"/>
                    <a:gd name="T67" fmla="*/ 6 h 749"/>
                    <a:gd name="T68" fmla="*/ 9 w 1812"/>
                    <a:gd name="T69" fmla="*/ 6 h 749"/>
                    <a:gd name="T70" fmla="*/ 9 w 1812"/>
                    <a:gd name="T71" fmla="*/ 6 h 749"/>
                    <a:gd name="T72" fmla="*/ 7 w 1812"/>
                    <a:gd name="T73" fmla="*/ 6 h 749"/>
                    <a:gd name="T74" fmla="*/ 1 w 1812"/>
                    <a:gd name="T75" fmla="*/ 4 h 749"/>
                    <a:gd name="T76" fmla="*/ 0 w 1812"/>
                    <a:gd name="T77" fmla="*/ 4 h 749"/>
                    <a:gd name="T78" fmla="*/ 0 w 1812"/>
                    <a:gd name="T79" fmla="*/ 4 h 749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812"/>
                    <a:gd name="T121" fmla="*/ 0 h 749"/>
                    <a:gd name="T122" fmla="*/ 1812 w 1812"/>
                    <a:gd name="T123" fmla="*/ 749 h 749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812" h="749">
                      <a:moveTo>
                        <a:pt x="0" y="401"/>
                      </a:moveTo>
                      <a:lnTo>
                        <a:pt x="173" y="344"/>
                      </a:lnTo>
                      <a:lnTo>
                        <a:pt x="371" y="444"/>
                      </a:lnTo>
                      <a:lnTo>
                        <a:pt x="557" y="534"/>
                      </a:lnTo>
                      <a:lnTo>
                        <a:pt x="892" y="525"/>
                      </a:lnTo>
                      <a:lnTo>
                        <a:pt x="951" y="575"/>
                      </a:lnTo>
                      <a:lnTo>
                        <a:pt x="970" y="487"/>
                      </a:lnTo>
                      <a:lnTo>
                        <a:pt x="1038" y="396"/>
                      </a:lnTo>
                      <a:lnTo>
                        <a:pt x="1003" y="548"/>
                      </a:lnTo>
                      <a:lnTo>
                        <a:pt x="1030" y="650"/>
                      </a:lnTo>
                      <a:lnTo>
                        <a:pt x="1062" y="547"/>
                      </a:lnTo>
                      <a:lnTo>
                        <a:pt x="1073" y="439"/>
                      </a:lnTo>
                      <a:lnTo>
                        <a:pt x="1093" y="344"/>
                      </a:lnTo>
                      <a:lnTo>
                        <a:pt x="1141" y="293"/>
                      </a:lnTo>
                      <a:lnTo>
                        <a:pt x="1582" y="101"/>
                      </a:lnTo>
                      <a:lnTo>
                        <a:pt x="1482" y="78"/>
                      </a:lnTo>
                      <a:lnTo>
                        <a:pt x="1399" y="105"/>
                      </a:lnTo>
                      <a:lnTo>
                        <a:pt x="1248" y="130"/>
                      </a:lnTo>
                      <a:lnTo>
                        <a:pt x="1165" y="169"/>
                      </a:lnTo>
                      <a:lnTo>
                        <a:pt x="1066" y="149"/>
                      </a:lnTo>
                      <a:lnTo>
                        <a:pt x="931" y="177"/>
                      </a:lnTo>
                      <a:lnTo>
                        <a:pt x="720" y="169"/>
                      </a:lnTo>
                      <a:lnTo>
                        <a:pt x="660" y="133"/>
                      </a:lnTo>
                      <a:lnTo>
                        <a:pt x="1169" y="101"/>
                      </a:lnTo>
                      <a:lnTo>
                        <a:pt x="1411" y="62"/>
                      </a:lnTo>
                      <a:lnTo>
                        <a:pt x="1530" y="6"/>
                      </a:lnTo>
                      <a:lnTo>
                        <a:pt x="1688" y="34"/>
                      </a:lnTo>
                      <a:lnTo>
                        <a:pt x="1783" y="0"/>
                      </a:lnTo>
                      <a:lnTo>
                        <a:pt x="1751" y="49"/>
                      </a:lnTo>
                      <a:lnTo>
                        <a:pt x="1569" y="149"/>
                      </a:lnTo>
                      <a:lnTo>
                        <a:pt x="1593" y="356"/>
                      </a:lnTo>
                      <a:lnTo>
                        <a:pt x="1812" y="387"/>
                      </a:lnTo>
                      <a:lnTo>
                        <a:pt x="1696" y="488"/>
                      </a:lnTo>
                      <a:lnTo>
                        <a:pt x="1188" y="749"/>
                      </a:lnTo>
                      <a:lnTo>
                        <a:pt x="1082" y="745"/>
                      </a:lnTo>
                      <a:lnTo>
                        <a:pt x="1029" y="717"/>
                      </a:lnTo>
                      <a:lnTo>
                        <a:pt x="954" y="705"/>
                      </a:lnTo>
                      <a:lnTo>
                        <a:pt x="14" y="463"/>
                      </a:lnTo>
                      <a:lnTo>
                        <a:pt x="0" y="401"/>
                      </a:lnTo>
                      <a:close/>
                    </a:path>
                  </a:pathLst>
                </a:custGeom>
                <a:solidFill>
                  <a:srgbClr val="BA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8" name="Freeform 24"/>
                <p:cNvSpPr>
                  <a:spLocks/>
                </p:cNvSpPr>
                <p:nvPr/>
              </p:nvSpPr>
              <p:spPr bwMode="auto">
                <a:xfrm>
                  <a:off x="2442" y="2710"/>
                  <a:ext cx="215" cy="228"/>
                </a:xfrm>
                <a:custGeom>
                  <a:avLst/>
                  <a:gdLst>
                    <a:gd name="T0" fmla="*/ 0 w 432"/>
                    <a:gd name="T1" fmla="*/ 0 h 457"/>
                    <a:gd name="T2" fmla="*/ 3 w 432"/>
                    <a:gd name="T3" fmla="*/ 0 h 457"/>
                    <a:gd name="T4" fmla="*/ 3 w 432"/>
                    <a:gd name="T5" fmla="*/ 1 h 457"/>
                    <a:gd name="T6" fmla="*/ 2 w 432"/>
                    <a:gd name="T7" fmla="*/ 2 h 457"/>
                    <a:gd name="T8" fmla="*/ 0 w 432"/>
                    <a:gd name="T9" fmla="*/ 3 h 457"/>
                    <a:gd name="T10" fmla="*/ 0 w 432"/>
                    <a:gd name="T11" fmla="*/ 2 h 457"/>
                    <a:gd name="T12" fmla="*/ 0 w 432"/>
                    <a:gd name="T13" fmla="*/ 1 h 457"/>
                    <a:gd name="T14" fmla="*/ 0 w 432"/>
                    <a:gd name="T15" fmla="*/ 0 h 457"/>
                    <a:gd name="T16" fmla="*/ 0 w 432"/>
                    <a:gd name="T17" fmla="*/ 0 h 457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2"/>
                    <a:gd name="T28" fmla="*/ 0 h 457"/>
                    <a:gd name="T29" fmla="*/ 432 w 432"/>
                    <a:gd name="T30" fmla="*/ 457 h 457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2" h="457">
                      <a:moveTo>
                        <a:pt x="55" y="127"/>
                      </a:moveTo>
                      <a:lnTo>
                        <a:pt x="432" y="0"/>
                      </a:lnTo>
                      <a:lnTo>
                        <a:pt x="424" y="199"/>
                      </a:lnTo>
                      <a:lnTo>
                        <a:pt x="321" y="290"/>
                      </a:lnTo>
                      <a:lnTo>
                        <a:pt x="16" y="457"/>
                      </a:lnTo>
                      <a:lnTo>
                        <a:pt x="0" y="365"/>
                      </a:lnTo>
                      <a:lnTo>
                        <a:pt x="12" y="199"/>
                      </a:lnTo>
                      <a:lnTo>
                        <a:pt x="55" y="127"/>
                      </a:lnTo>
                      <a:close/>
                    </a:path>
                  </a:pathLst>
                </a:custGeom>
                <a:solidFill>
                  <a:srgbClr val="FF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9" name="Freeform 25"/>
                <p:cNvSpPr>
                  <a:spLocks/>
                </p:cNvSpPr>
                <p:nvPr/>
              </p:nvSpPr>
              <p:spPr bwMode="auto">
                <a:xfrm>
                  <a:off x="2389" y="3006"/>
                  <a:ext cx="441" cy="184"/>
                </a:xfrm>
                <a:custGeom>
                  <a:avLst/>
                  <a:gdLst>
                    <a:gd name="T0" fmla="*/ 0 w 883"/>
                    <a:gd name="T1" fmla="*/ 2 h 369"/>
                    <a:gd name="T2" fmla="*/ 0 w 883"/>
                    <a:gd name="T3" fmla="*/ 1 h 369"/>
                    <a:gd name="T4" fmla="*/ 0 w 883"/>
                    <a:gd name="T5" fmla="*/ 0 h 369"/>
                    <a:gd name="T6" fmla="*/ 1 w 883"/>
                    <a:gd name="T7" fmla="*/ 0 h 369"/>
                    <a:gd name="T8" fmla="*/ 2 w 883"/>
                    <a:gd name="T9" fmla="*/ 0 h 369"/>
                    <a:gd name="T10" fmla="*/ 6 w 883"/>
                    <a:gd name="T11" fmla="*/ 0 h 369"/>
                    <a:gd name="T12" fmla="*/ 6 w 883"/>
                    <a:gd name="T13" fmla="*/ 1 h 369"/>
                    <a:gd name="T14" fmla="*/ 4 w 883"/>
                    <a:gd name="T15" fmla="*/ 2 h 369"/>
                    <a:gd name="T16" fmla="*/ 0 w 883"/>
                    <a:gd name="T17" fmla="*/ 2 h 369"/>
                    <a:gd name="T18" fmla="*/ 0 w 883"/>
                    <a:gd name="T19" fmla="*/ 2 h 36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83"/>
                    <a:gd name="T31" fmla="*/ 0 h 369"/>
                    <a:gd name="T32" fmla="*/ 883 w 883"/>
                    <a:gd name="T33" fmla="*/ 369 h 369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83" h="369">
                      <a:moveTo>
                        <a:pt x="21" y="369"/>
                      </a:moveTo>
                      <a:lnTo>
                        <a:pt x="0" y="174"/>
                      </a:lnTo>
                      <a:lnTo>
                        <a:pt x="86" y="104"/>
                      </a:lnTo>
                      <a:lnTo>
                        <a:pt x="144" y="99"/>
                      </a:lnTo>
                      <a:lnTo>
                        <a:pt x="264" y="60"/>
                      </a:lnTo>
                      <a:lnTo>
                        <a:pt x="883" y="0"/>
                      </a:lnTo>
                      <a:lnTo>
                        <a:pt x="839" y="231"/>
                      </a:lnTo>
                      <a:lnTo>
                        <a:pt x="597" y="310"/>
                      </a:lnTo>
                      <a:lnTo>
                        <a:pt x="21" y="369"/>
                      </a:lnTo>
                      <a:close/>
                    </a:path>
                  </a:pathLst>
                </a:custGeom>
                <a:solidFill>
                  <a:srgbClr val="FF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0" name="Freeform 26"/>
                <p:cNvSpPr>
                  <a:spLocks/>
                </p:cNvSpPr>
                <p:nvPr/>
              </p:nvSpPr>
              <p:spPr bwMode="auto">
                <a:xfrm>
                  <a:off x="1721" y="3038"/>
                  <a:ext cx="455" cy="170"/>
                </a:xfrm>
                <a:custGeom>
                  <a:avLst/>
                  <a:gdLst>
                    <a:gd name="T0" fmla="*/ 4 w 909"/>
                    <a:gd name="T1" fmla="*/ 0 h 340"/>
                    <a:gd name="T2" fmla="*/ 8 w 909"/>
                    <a:gd name="T3" fmla="*/ 3 h 340"/>
                    <a:gd name="T4" fmla="*/ 2 w 909"/>
                    <a:gd name="T5" fmla="*/ 3 h 340"/>
                    <a:gd name="T6" fmla="*/ 0 w 909"/>
                    <a:gd name="T7" fmla="*/ 1 h 340"/>
                    <a:gd name="T8" fmla="*/ 4 w 909"/>
                    <a:gd name="T9" fmla="*/ 0 h 340"/>
                    <a:gd name="T10" fmla="*/ 4 w 909"/>
                    <a:gd name="T11" fmla="*/ 0 h 34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09"/>
                    <a:gd name="T19" fmla="*/ 0 h 340"/>
                    <a:gd name="T20" fmla="*/ 909 w 909"/>
                    <a:gd name="T21" fmla="*/ 340 h 34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09" h="340">
                      <a:moveTo>
                        <a:pt x="477" y="0"/>
                      </a:moveTo>
                      <a:lnTo>
                        <a:pt x="909" y="313"/>
                      </a:lnTo>
                      <a:lnTo>
                        <a:pt x="191" y="340"/>
                      </a:lnTo>
                      <a:lnTo>
                        <a:pt x="0" y="6"/>
                      </a:lnTo>
                      <a:lnTo>
                        <a:pt x="477" y="0"/>
                      </a:lnTo>
                      <a:close/>
                    </a:path>
                  </a:pathLst>
                </a:custGeom>
                <a:solidFill>
                  <a:srgbClr val="FFD6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Freeform 27"/>
                <p:cNvSpPr>
                  <a:spLocks/>
                </p:cNvSpPr>
                <p:nvPr/>
              </p:nvSpPr>
              <p:spPr bwMode="auto">
                <a:xfrm>
                  <a:off x="1662" y="3181"/>
                  <a:ext cx="583" cy="243"/>
                </a:xfrm>
                <a:custGeom>
                  <a:avLst/>
                  <a:gdLst>
                    <a:gd name="T0" fmla="*/ 1 w 1167"/>
                    <a:gd name="T1" fmla="*/ 0 h 487"/>
                    <a:gd name="T2" fmla="*/ 0 w 1167"/>
                    <a:gd name="T3" fmla="*/ 0 h 487"/>
                    <a:gd name="T4" fmla="*/ 1 w 1167"/>
                    <a:gd name="T5" fmla="*/ 3 h 487"/>
                    <a:gd name="T6" fmla="*/ 2 w 1167"/>
                    <a:gd name="T7" fmla="*/ 3 h 487"/>
                    <a:gd name="T8" fmla="*/ 3 w 1167"/>
                    <a:gd name="T9" fmla="*/ 2 h 487"/>
                    <a:gd name="T10" fmla="*/ 3 w 1167"/>
                    <a:gd name="T11" fmla="*/ 1 h 487"/>
                    <a:gd name="T12" fmla="*/ 3 w 1167"/>
                    <a:gd name="T13" fmla="*/ 0 h 487"/>
                    <a:gd name="T14" fmla="*/ 9 w 1167"/>
                    <a:gd name="T15" fmla="*/ 0 h 487"/>
                    <a:gd name="T16" fmla="*/ 2 w 1167"/>
                    <a:gd name="T17" fmla="*/ 0 h 487"/>
                    <a:gd name="T18" fmla="*/ 2 w 1167"/>
                    <a:gd name="T19" fmla="*/ 2 h 487"/>
                    <a:gd name="T20" fmla="*/ 2 w 1167"/>
                    <a:gd name="T21" fmla="*/ 3 h 487"/>
                    <a:gd name="T22" fmla="*/ 1 w 1167"/>
                    <a:gd name="T23" fmla="*/ 0 h 487"/>
                    <a:gd name="T24" fmla="*/ 1 w 1167"/>
                    <a:gd name="T25" fmla="*/ 0 h 487"/>
                    <a:gd name="T26" fmla="*/ 1 w 1167"/>
                    <a:gd name="T27" fmla="*/ 0 h 48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167"/>
                    <a:gd name="T43" fmla="*/ 0 h 487"/>
                    <a:gd name="T44" fmla="*/ 1167 w 1167"/>
                    <a:gd name="T45" fmla="*/ 487 h 48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167" h="487">
                      <a:moveTo>
                        <a:pt x="131" y="0"/>
                      </a:moveTo>
                      <a:lnTo>
                        <a:pt x="0" y="32"/>
                      </a:lnTo>
                      <a:lnTo>
                        <a:pt x="223" y="487"/>
                      </a:lnTo>
                      <a:lnTo>
                        <a:pt x="317" y="465"/>
                      </a:lnTo>
                      <a:lnTo>
                        <a:pt x="405" y="381"/>
                      </a:lnTo>
                      <a:lnTo>
                        <a:pt x="401" y="222"/>
                      </a:lnTo>
                      <a:lnTo>
                        <a:pt x="389" y="127"/>
                      </a:lnTo>
                      <a:lnTo>
                        <a:pt x="1167" y="60"/>
                      </a:lnTo>
                      <a:lnTo>
                        <a:pt x="352" y="89"/>
                      </a:lnTo>
                      <a:lnTo>
                        <a:pt x="329" y="342"/>
                      </a:lnTo>
                      <a:lnTo>
                        <a:pt x="266" y="425"/>
                      </a:lnTo>
                      <a:lnTo>
                        <a:pt x="131" y="79"/>
                      </a:lnTo>
                      <a:lnTo>
                        <a:pt x="131" y="0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2" name="Freeform 28"/>
                <p:cNvSpPr>
                  <a:spLocks/>
                </p:cNvSpPr>
                <p:nvPr/>
              </p:nvSpPr>
              <p:spPr bwMode="auto">
                <a:xfrm>
                  <a:off x="2648" y="3236"/>
                  <a:ext cx="161" cy="104"/>
                </a:xfrm>
                <a:custGeom>
                  <a:avLst/>
                  <a:gdLst>
                    <a:gd name="T0" fmla="*/ 0 w 321"/>
                    <a:gd name="T1" fmla="*/ 1 h 207"/>
                    <a:gd name="T2" fmla="*/ 1 w 321"/>
                    <a:gd name="T3" fmla="*/ 2 h 207"/>
                    <a:gd name="T4" fmla="*/ 1 w 321"/>
                    <a:gd name="T5" fmla="*/ 2 h 207"/>
                    <a:gd name="T6" fmla="*/ 2 w 321"/>
                    <a:gd name="T7" fmla="*/ 1 h 207"/>
                    <a:gd name="T8" fmla="*/ 2 w 321"/>
                    <a:gd name="T9" fmla="*/ 2 h 207"/>
                    <a:gd name="T10" fmla="*/ 3 w 321"/>
                    <a:gd name="T11" fmla="*/ 1 h 207"/>
                    <a:gd name="T12" fmla="*/ 3 w 321"/>
                    <a:gd name="T13" fmla="*/ 1 h 207"/>
                    <a:gd name="T14" fmla="*/ 2 w 321"/>
                    <a:gd name="T15" fmla="*/ 1 h 207"/>
                    <a:gd name="T16" fmla="*/ 1 w 321"/>
                    <a:gd name="T17" fmla="*/ 0 h 207"/>
                    <a:gd name="T18" fmla="*/ 0 w 321"/>
                    <a:gd name="T19" fmla="*/ 1 h 207"/>
                    <a:gd name="T20" fmla="*/ 0 w 321"/>
                    <a:gd name="T21" fmla="*/ 1 h 20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21"/>
                    <a:gd name="T34" fmla="*/ 0 h 207"/>
                    <a:gd name="T35" fmla="*/ 321 w 321"/>
                    <a:gd name="T36" fmla="*/ 207 h 20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21" h="207">
                      <a:moveTo>
                        <a:pt x="0" y="16"/>
                      </a:moveTo>
                      <a:lnTo>
                        <a:pt x="51" y="135"/>
                      </a:lnTo>
                      <a:lnTo>
                        <a:pt x="63" y="207"/>
                      </a:lnTo>
                      <a:lnTo>
                        <a:pt x="147" y="123"/>
                      </a:lnTo>
                      <a:lnTo>
                        <a:pt x="214" y="159"/>
                      </a:lnTo>
                      <a:lnTo>
                        <a:pt x="289" y="111"/>
                      </a:lnTo>
                      <a:lnTo>
                        <a:pt x="321" y="4"/>
                      </a:lnTo>
                      <a:lnTo>
                        <a:pt x="177" y="12"/>
                      </a:lnTo>
                      <a:lnTo>
                        <a:pt x="39" y="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F7A8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3" name="Freeform 29"/>
                <p:cNvSpPr>
                  <a:spLocks/>
                </p:cNvSpPr>
                <p:nvPr/>
              </p:nvSpPr>
              <p:spPr bwMode="auto">
                <a:xfrm>
                  <a:off x="1912" y="3248"/>
                  <a:ext cx="707" cy="133"/>
                </a:xfrm>
                <a:custGeom>
                  <a:avLst/>
                  <a:gdLst>
                    <a:gd name="T0" fmla="*/ 0 w 1414"/>
                    <a:gd name="T1" fmla="*/ 1 h 266"/>
                    <a:gd name="T2" fmla="*/ 6 w 1414"/>
                    <a:gd name="T3" fmla="*/ 0 h 266"/>
                    <a:gd name="T4" fmla="*/ 7 w 1414"/>
                    <a:gd name="T5" fmla="*/ 1 h 266"/>
                    <a:gd name="T6" fmla="*/ 10 w 1414"/>
                    <a:gd name="T7" fmla="*/ 1 h 266"/>
                    <a:gd name="T8" fmla="*/ 10 w 1414"/>
                    <a:gd name="T9" fmla="*/ 1 h 266"/>
                    <a:gd name="T10" fmla="*/ 11 w 1414"/>
                    <a:gd name="T11" fmla="*/ 1 h 266"/>
                    <a:gd name="T12" fmla="*/ 11 w 1414"/>
                    <a:gd name="T13" fmla="*/ 1 h 266"/>
                    <a:gd name="T14" fmla="*/ 10 w 1414"/>
                    <a:gd name="T15" fmla="*/ 1 h 266"/>
                    <a:gd name="T16" fmla="*/ 9 w 1414"/>
                    <a:gd name="T17" fmla="*/ 1 h 266"/>
                    <a:gd name="T18" fmla="*/ 7 w 1414"/>
                    <a:gd name="T19" fmla="*/ 1 h 266"/>
                    <a:gd name="T20" fmla="*/ 6 w 1414"/>
                    <a:gd name="T21" fmla="*/ 1 h 266"/>
                    <a:gd name="T22" fmla="*/ 5 w 1414"/>
                    <a:gd name="T23" fmla="*/ 1 h 266"/>
                    <a:gd name="T24" fmla="*/ 3 w 1414"/>
                    <a:gd name="T25" fmla="*/ 1 h 266"/>
                    <a:gd name="T26" fmla="*/ 1 w 1414"/>
                    <a:gd name="T27" fmla="*/ 2 h 266"/>
                    <a:gd name="T28" fmla="*/ 1 w 1414"/>
                    <a:gd name="T29" fmla="*/ 2 h 266"/>
                    <a:gd name="T30" fmla="*/ 1 w 1414"/>
                    <a:gd name="T31" fmla="*/ 1 h 266"/>
                    <a:gd name="T32" fmla="*/ 0 w 1414"/>
                    <a:gd name="T33" fmla="*/ 1 h 266"/>
                    <a:gd name="T34" fmla="*/ 0 w 1414"/>
                    <a:gd name="T35" fmla="*/ 1 h 26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414"/>
                    <a:gd name="T55" fmla="*/ 0 h 266"/>
                    <a:gd name="T56" fmla="*/ 1414 w 1414"/>
                    <a:gd name="T57" fmla="*/ 266 h 26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414" h="266">
                      <a:moveTo>
                        <a:pt x="0" y="24"/>
                      </a:moveTo>
                      <a:lnTo>
                        <a:pt x="770" y="0"/>
                      </a:lnTo>
                      <a:lnTo>
                        <a:pt x="1010" y="186"/>
                      </a:lnTo>
                      <a:lnTo>
                        <a:pt x="1223" y="103"/>
                      </a:lnTo>
                      <a:lnTo>
                        <a:pt x="1262" y="30"/>
                      </a:lnTo>
                      <a:lnTo>
                        <a:pt x="1414" y="19"/>
                      </a:lnTo>
                      <a:lnTo>
                        <a:pt x="1361" y="147"/>
                      </a:lnTo>
                      <a:lnTo>
                        <a:pt x="1258" y="170"/>
                      </a:lnTo>
                      <a:lnTo>
                        <a:pt x="1141" y="221"/>
                      </a:lnTo>
                      <a:lnTo>
                        <a:pt x="980" y="246"/>
                      </a:lnTo>
                      <a:lnTo>
                        <a:pt x="733" y="173"/>
                      </a:lnTo>
                      <a:lnTo>
                        <a:pt x="622" y="233"/>
                      </a:lnTo>
                      <a:lnTo>
                        <a:pt x="357" y="186"/>
                      </a:lnTo>
                      <a:lnTo>
                        <a:pt x="175" y="266"/>
                      </a:lnTo>
                      <a:lnTo>
                        <a:pt x="28" y="263"/>
                      </a:lnTo>
                      <a:lnTo>
                        <a:pt x="16" y="127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solidFill>
                  <a:srgbClr val="F7A8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" name="Freeform 30"/>
                <p:cNvSpPr>
                  <a:spLocks/>
                </p:cNvSpPr>
                <p:nvPr/>
              </p:nvSpPr>
              <p:spPr bwMode="auto">
                <a:xfrm>
                  <a:off x="1860" y="2708"/>
                  <a:ext cx="542" cy="165"/>
                </a:xfrm>
                <a:custGeom>
                  <a:avLst/>
                  <a:gdLst>
                    <a:gd name="T0" fmla="*/ 1 w 1083"/>
                    <a:gd name="T1" fmla="*/ 0 h 330"/>
                    <a:gd name="T2" fmla="*/ 0 w 1083"/>
                    <a:gd name="T3" fmla="*/ 1 h 330"/>
                    <a:gd name="T4" fmla="*/ 1 w 1083"/>
                    <a:gd name="T5" fmla="*/ 1 h 330"/>
                    <a:gd name="T6" fmla="*/ 2 w 1083"/>
                    <a:gd name="T7" fmla="*/ 1 h 330"/>
                    <a:gd name="T8" fmla="*/ 2 w 1083"/>
                    <a:gd name="T9" fmla="*/ 1 h 330"/>
                    <a:gd name="T10" fmla="*/ 3 w 1083"/>
                    <a:gd name="T11" fmla="*/ 1 h 330"/>
                    <a:gd name="T12" fmla="*/ 5 w 1083"/>
                    <a:gd name="T13" fmla="*/ 3 h 330"/>
                    <a:gd name="T14" fmla="*/ 5 w 1083"/>
                    <a:gd name="T15" fmla="*/ 1 h 330"/>
                    <a:gd name="T16" fmla="*/ 6 w 1083"/>
                    <a:gd name="T17" fmla="*/ 1 h 330"/>
                    <a:gd name="T18" fmla="*/ 6 w 1083"/>
                    <a:gd name="T19" fmla="*/ 3 h 330"/>
                    <a:gd name="T20" fmla="*/ 7 w 1083"/>
                    <a:gd name="T21" fmla="*/ 3 h 330"/>
                    <a:gd name="T22" fmla="*/ 8 w 1083"/>
                    <a:gd name="T23" fmla="*/ 3 h 330"/>
                    <a:gd name="T24" fmla="*/ 9 w 1083"/>
                    <a:gd name="T25" fmla="*/ 1 h 330"/>
                    <a:gd name="T26" fmla="*/ 9 w 1083"/>
                    <a:gd name="T27" fmla="*/ 3 h 330"/>
                    <a:gd name="T28" fmla="*/ 9 w 1083"/>
                    <a:gd name="T29" fmla="*/ 1 h 330"/>
                    <a:gd name="T30" fmla="*/ 8 w 1083"/>
                    <a:gd name="T31" fmla="*/ 1 h 330"/>
                    <a:gd name="T32" fmla="*/ 5 w 1083"/>
                    <a:gd name="T33" fmla="*/ 1 h 330"/>
                    <a:gd name="T34" fmla="*/ 1 w 1083"/>
                    <a:gd name="T35" fmla="*/ 1 h 330"/>
                    <a:gd name="T36" fmla="*/ 1 w 1083"/>
                    <a:gd name="T37" fmla="*/ 0 h 330"/>
                    <a:gd name="T38" fmla="*/ 1 w 1083"/>
                    <a:gd name="T39" fmla="*/ 0 h 330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083"/>
                    <a:gd name="T61" fmla="*/ 0 h 330"/>
                    <a:gd name="T62" fmla="*/ 1083 w 1083"/>
                    <a:gd name="T63" fmla="*/ 330 h 330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083" h="330">
                      <a:moveTo>
                        <a:pt x="16" y="0"/>
                      </a:moveTo>
                      <a:lnTo>
                        <a:pt x="0" y="71"/>
                      </a:lnTo>
                      <a:lnTo>
                        <a:pt x="20" y="131"/>
                      </a:lnTo>
                      <a:lnTo>
                        <a:pt x="180" y="92"/>
                      </a:lnTo>
                      <a:lnTo>
                        <a:pt x="230" y="136"/>
                      </a:lnTo>
                      <a:lnTo>
                        <a:pt x="381" y="159"/>
                      </a:lnTo>
                      <a:lnTo>
                        <a:pt x="524" y="330"/>
                      </a:lnTo>
                      <a:lnTo>
                        <a:pt x="532" y="243"/>
                      </a:lnTo>
                      <a:lnTo>
                        <a:pt x="647" y="218"/>
                      </a:lnTo>
                      <a:lnTo>
                        <a:pt x="754" y="276"/>
                      </a:lnTo>
                      <a:lnTo>
                        <a:pt x="861" y="312"/>
                      </a:lnTo>
                      <a:lnTo>
                        <a:pt x="957" y="263"/>
                      </a:lnTo>
                      <a:lnTo>
                        <a:pt x="1032" y="203"/>
                      </a:lnTo>
                      <a:lnTo>
                        <a:pt x="1067" y="286"/>
                      </a:lnTo>
                      <a:lnTo>
                        <a:pt x="1083" y="151"/>
                      </a:lnTo>
                      <a:lnTo>
                        <a:pt x="989" y="131"/>
                      </a:lnTo>
                      <a:lnTo>
                        <a:pt x="535" y="87"/>
                      </a:lnTo>
                      <a:lnTo>
                        <a:pt x="95" y="12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FFB2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" name="Freeform 31"/>
                <p:cNvSpPr>
                  <a:spLocks/>
                </p:cNvSpPr>
                <p:nvPr/>
              </p:nvSpPr>
              <p:spPr bwMode="auto">
                <a:xfrm>
                  <a:off x="2243" y="2719"/>
                  <a:ext cx="258" cy="38"/>
                </a:xfrm>
                <a:custGeom>
                  <a:avLst/>
                  <a:gdLst>
                    <a:gd name="T0" fmla="*/ 0 w 516"/>
                    <a:gd name="T1" fmla="*/ 1 h 75"/>
                    <a:gd name="T2" fmla="*/ 2 w 516"/>
                    <a:gd name="T3" fmla="*/ 1 h 75"/>
                    <a:gd name="T4" fmla="*/ 3 w 516"/>
                    <a:gd name="T5" fmla="*/ 1 h 75"/>
                    <a:gd name="T6" fmla="*/ 4 w 516"/>
                    <a:gd name="T7" fmla="*/ 0 h 75"/>
                    <a:gd name="T8" fmla="*/ 2 w 516"/>
                    <a:gd name="T9" fmla="*/ 1 h 75"/>
                    <a:gd name="T10" fmla="*/ 1 w 516"/>
                    <a:gd name="T11" fmla="*/ 1 h 75"/>
                    <a:gd name="T12" fmla="*/ 0 w 516"/>
                    <a:gd name="T13" fmla="*/ 1 h 75"/>
                    <a:gd name="T14" fmla="*/ 0 w 516"/>
                    <a:gd name="T15" fmla="*/ 1 h 7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16"/>
                    <a:gd name="T25" fmla="*/ 0 h 75"/>
                    <a:gd name="T26" fmla="*/ 516 w 516"/>
                    <a:gd name="T27" fmla="*/ 75 h 7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16" h="75">
                      <a:moveTo>
                        <a:pt x="0" y="24"/>
                      </a:moveTo>
                      <a:lnTo>
                        <a:pt x="357" y="75"/>
                      </a:lnTo>
                      <a:lnTo>
                        <a:pt x="413" y="59"/>
                      </a:lnTo>
                      <a:lnTo>
                        <a:pt x="516" y="0"/>
                      </a:lnTo>
                      <a:lnTo>
                        <a:pt x="369" y="24"/>
                      </a:lnTo>
                      <a:lnTo>
                        <a:pt x="250" y="32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solidFill>
                  <a:srgbClr val="FFB2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" name="Freeform 32"/>
                <p:cNvSpPr>
                  <a:spLocks/>
                </p:cNvSpPr>
                <p:nvPr/>
              </p:nvSpPr>
              <p:spPr bwMode="auto">
                <a:xfrm>
                  <a:off x="2442" y="2710"/>
                  <a:ext cx="218" cy="215"/>
                </a:xfrm>
                <a:custGeom>
                  <a:avLst/>
                  <a:gdLst>
                    <a:gd name="T0" fmla="*/ 1 w 436"/>
                    <a:gd name="T1" fmla="*/ 3 h 431"/>
                    <a:gd name="T2" fmla="*/ 1 w 436"/>
                    <a:gd name="T3" fmla="*/ 3 h 431"/>
                    <a:gd name="T4" fmla="*/ 1 w 436"/>
                    <a:gd name="T5" fmla="*/ 2 h 431"/>
                    <a:gd name="T6" fmla="*/ 2 w 436"/>
                    <a:gd name="T7" fmla="*/ 1 h 431"/>
                    <a:gd name="T8" fmla="*/ 1 w 436"/>
                    <a:gd name="T9" fmla="*/ 1 h 431"/>
                    <a:gd name="T10" fmla="*/ 2 w 436"/>
                    <a:gd name="T11" fmla="*/ 0 h 431"/>
                    <a:gd name="T12" fmla="*/ 2 w 436"/>
                    <a:gd name="T13" fmla="*/ 1 h 431"/>
                    <a:gd name="T14" fmla="*/ 3 w 436"/>
                    <a:gd name="T15" fmla="*/ 1 h 431"/>
                    <a:gd name="T16" fmla="*/ 2 w 436"/>
                    <a:gd name="T17" fmla="*/ 1 h 431"/>
                    <a:gd name="T18" fmla="*/ 3 w 436"/>
                    <a:gd name="T19" fmla="*/ 1 h 431"/>
                    <a:gd name="T20" fmla="*/ 3 w 436"/>
                    <a:gd name="T21" fmla="*/ 2 h 431"/>
                    <a:gd name="T22" fmla="*/ 3 w 436"/>
                    <a:gd name="T23" fmla="*/ 1 h 431"/>
                    <a:gd name="T24" fmla="*/ 3 w 436"/>
                    <a:gd name="T25" fmla="*/ 1 h 431"/>
                    <a:gd name="T26" fmla="*/ 3 w 436"/>
                    <a:gd name="T27" fmla="*/ 0 h 431"/>
                    <a:gd name="T28" fmla="*/ 2 w 436"/>
                    <a:gd name="T29" fmla="*/ 0 h 431"/>
                    <a:gd name="T30" fmla="*/ 1 w 436"/>
                    <a:gd name="T31" fmla="*/ 1 h 431"/>
                    <a:gd name="T32" fmla="*/ 0 w 436"/>
                    <a:gd name="T33" fmla="*/ 1 h 431"/>
                    <a:gd name="T34" fmla="*/ 0 w 436"/>
                    <a:gd name="T35" fmla="*/ 2 h 431"/>
                    <a:gd name="T36" fmla="*/ 1 w 436"/>
                    <a:gd name="T37" fmla="*/ 3 h 431"/>
                    <a:gd name="T38" fmla="*/ 1 w 436"/>
                    <a:gd name="T39" fmla="*/ 3 h 431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36"/>
                    <a:gd name="T61" fmla="*/ 0 h 431"/>
                    <a:gd name="T62" fmla="*/ 436 w 436"/>
                    <a:gd name="T63" fmla="*/ 431 h 431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36" h="431">
                      <a:moveTo>
                        <a:pt x="34" y="431"/>
                      </a:moveTo>
                      <a:lnTo>
                        <a:pt x="79" y="425"/>
                      </a:lnTo>
                      <a:lnTo>
                        <a:pt x="55" y="346"/>
                      </a:lnTo>
                      <a:lnTo>
                        <a:pt x="143" y="255"/>
                      </a:lnTo>
                      <a:lnTo>
                        <a:pt x="79" y="191"/>
                      </a:lnTo>
                      <a:lnTo>
                        <a:pt x="234" y="115"/>
                      </a:lnTo>
                      <a:lnTo>
                        <a:pt x="163" y="179"/>
                      </a:lnTo>
                      <a:lnTo>
                        <a:pt x="282" y="155"/>
                      </a:lnTo>
                      <a:lnTo>
                        <a:pt x="230" y="214"/>
                      </a:lnTo>
                      <a:lnTo>
                        <a:pt x="340" y="207"/>
                      </a:lnTo>
                      <a:lnTo>
                        <a:pt x="289" y="266"/>
                      </a:lnTo>
                      <a:lnTo>
                        <a:pt x="361" y="255"/>
                      </a:lnTo>
                      <a:lnTo>
                        <a:pt x="436" y="175"/>
                      </a:lnTo>
                      <a:lnTo>
                        <a:pt x="432" y="0"/>
                      </a:lnTo>
                      <a:lnTo>
                        <a:pt x="190" y="88"/>
                      </a:lnTo>
                      <a:lnTo>
                        <a:pt x="61" y="149"/>
                      </a:lnTo>
                      <a:lnTo>
                        <a:pt x="0" y="255"/>
                      </a:lnTo>
                      <a:lnTo>
                        <a:pt x="0" y="365"/>
                      </a:lnTo>
                      <a:lnTo>
                        <a:pt x="34" y="431"/>
                      </a:lnTo>
                      <a:close/>
                    </a:path>
                  </a:pathLst>
                </a:custGeom>
                <a:solidFill>
                  <a:srgbClr val="A38C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" name="Freeform 33"/>
                <p:cNvSpPr>
                  <a:spLocks/>
                </p:cNvSpPr>
                <p:nvPr/>
              </p:nvSpPr>
              <p:spPr bwMode="auto">
                <a:xfrm>
                  <a:off x="2399" y="3010"/>
                  <a:ext cx="429" cy="180"/>
                </a:xfrm>
                <a:custGeom>
                  <a:avLst/>
                  <a:gdLst>
                    <a:gd name="T0" fmla="*/ 1 w 857"/>
                    <a:gd name="T1" fmla="*/ 1 h 360"/>
                    <a:gd name="T2" fmla="*/ 1 w 857"/>
                    <a:gd name="T3" fmla="*/ 1 h 360"/>
                    <a:gd name="T4" fmla="*/ 1 w 857"/>
                    <a:gd name="T5" fmla="*/ 1 h 360"/>
                    <a:gd name="T6" fmla="*/ 2 w 857"/>
                    <a:gd name="T7" fmla="*/ 1 h 360"/>
                    <a:gd name="T8" fmla="*/ 7 w 857"/>
                    <a:gd name="T9" fmla="*/ 0 h 360"/>
                    <a:gd name="T10" fmla="*/ 7 w 857"/>
                    <a:gd name="T11" fmla="*/ 1 h 360"/>
                    <a:gd name="T12" fmla="*/ 7 w 857"/>
                    <a:gd name="T13" fmla="*/ 1 h 360"/>
                    <a:gd name="T14" fmla="*/ 6 w 857"/>
                    <a:gd name="T15" fmla="*/ 3 h 360"/>
                    <a:gd name="T16" fmla="*/ 6 w 857"/>
                    <a:gd name="T17" fmla="*/ 1 h 360"/>
                    <a:gd name="T18" fmla="*/ 5 w 857"/>
                    <a:gd name="T19" fmla="*/ 1 h 360"/>
                    <a:gd name="T20" fmla="*/ 6 w 857"/>
                    <a:gd name="T21" fmla="*/ 1 h 360"/>
                    <a:gd name="T22" fmla="*/ 4 w 857"/>
                    <a:gd name="T23" fmla="*/ 1 h 360"/>
                    <a:gd name="T24" fmla="*/ 2 w 857"/>
                    <a:gd name="T25" fmla="*/ 1 h 360"/>
                    <a:gd name="T26" fmla="*/ 1 w 857"/>
                    <a:gd name="T27" fmla="*/ 1 h 360"/>
                    <a:gd name="T28" fmla="*/ 4 w 857"/>
                    <a:gd name="T29" fmla="*/ 1 h 360"/>
                    <a:gd name="T30" fmla="*/ 2 w 857"/>
                    <a:gd name="T31" fmla="*/ 1 h 360"/>
                    <a:gd name="T32" fmla="*/ 4 w 857"/>
                    <a:gd name="T33" fmla="*/ 1 h 360"/>
                    <a:gd name="T34" fmla="*/ 2 w 857"/>
                    <a:gd name="T35" fmla="*/ 3 h 360"/>
                    <a:gd name="T36" fmla="*/ 4 w 857"/>
                    <a:gd name="T37" fmla="*/ 3 h 360"/>
                    <a:gd name="T38" fmla="*/ 0 w 857"/>
                    <a:gd name="T39" fmla="*/ 3 h 360"/>
                    <a:gd name="T40" fmla="*/ 1 w 857"/>
                    <a:gd name="T41" fmla="*/ 1 h 360"/>
                    <a:gd name="T42" fmla="*/ 1 w 857"/>
                    <a:gd name="T43" fmla="*/ 1 h 36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857"/>
                    <a:gd name="T67" fmla="*/ 0 h 360"/>
                    <a:gd name="T68" fmla="*/ 857 w 857"/>
                    <a:gd name="T69" fmla="*/ 360 h 360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857" h="360">
                      <a:moveTo>
                        <a:pt x="6" y="186"/>
                      </a:moveTo>
                      <a:lnTo>
                        <a:pt x="50" y="56"/>
                      </a:lnTo>
                      <a:lnTo>
                        <a:pt x="120" y="68"/>
                      </a:lnTo>
                      <a:lnTo>
                        <a:pt x="243" y="51"/>
                      </a:lnTo>
                      <a:lnTo>
                        <a:pt x="822" y="0"/>
                      </a:lnTo>
                      <a:lnTo>
                        <a:pt x="806" y="90"/>
                      </a:lnTo>
                      <a:lnTo>
                        <a:pt x="857" y="202"/>
                      </a:lnTo>
                      <a:lnTo>
                        <a:pt x="669" y="264"/>
                      </a:lnTo>
                      <a:lnTo>
                        <a:pt x="715" y="213"/>
                      </a:lnTo>
                      <a:lnTo>
                        <a:pt x="548" y="197"/>
                      </a:lnTo>
                      <a:lnTo>
                        <a:pt x="690" y="142"/>
                      </a:lnTo>
                      <a:lnTo>
                        <a:pt x="493" y="83"/>
                      </a:lnTo>
                      <a:lnTo>
                        <a:pt x="215" y="130"/>
                      </a:lnTo>
                      <a:lnTo>
                        <a:pt x="112" y="165"/>
                      </a:lnTo>
                      <a:lnTo>
                        <a:pt x="405" y="174"/>
                      </a:lnTo>
                      <a:lnTo>
                        <a:pt x="147" y="245"/>
                      </a:lnTo>
                      <a:lnTo>
                        <a:pt x="421" y="250"/>
                      </a:lnTo>
                      <a:lnTo>
                        <a:pt x="183" y="309"/>
                      </a:lnTo>
                      <a:lnTo>
                        <a:pt x="433" y="313"/>
                      </a:lnTo>
                      <a:lnTo>
                        <a:pt x="0" y="360"/>
                      </a:lnTo>
                      <a:lnTo>
                        <a:pt x="6" y="186"/>
                      </a:lnTo>
                      <a:close/>
                    </a:path>
                  </a:pathLst>
                </a:custGeom>
                <a:solidFill>
                  <a:srgbClr val="A38C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Freeform 34"/>
                <p:cNvSpPr>
                  <a:spLocks/>
                </p:cNvSpPr>
                <p:nvPr/>
              </p:nvSpPr>
              <p:spPr bwMode="auto">
                <a:xfrm>
                  <a:off x="1915" y="3244"/>
                  <a:ext cx="381" cy="51"/>
                </a:xfrm>
                <a:custGeom>
                  <a:avLst/>
                  <a:gdLst>
                    <a:gd name="T0" fmla="*/ 0 w 762"/>
                    <a:gd name="T1" fmla="*/ 0 h 103"/>
                    <a:gd name="T2" fmla="*/ 3 w 762"/>
                    <a:gd name="T3" fmla="*/ 0 h 103"/>
                    <a:gd name="T4" fmla="*/ 6 w 762"/>
                    <a:gd name="T5" fmla="*/ 0 h 103"/>
                    <a:gd name="T6" fmla="*/ 5 w 762"/>
                    <a:gd name="T7" fmla="*/ 0 h 103"/>
                    <a:gd name="T8" fmla="*/ 3 w 762"/>
                    <a:gd name="T9" fmla="*/ 0 h 103"/>
                    <a:gd name="T10" fmla="*/ 1 w 762"/>
                    <a:gd name="T11" fmla="*/ 0 h 103"/>
                    <a:gd name="T12" fmla="*/ 0 w 762"/>
                    <a:gd name="T13" fmla="*/ 0 h 103"/>
                    <a:gd name="T14" fmla="*/ 0 w 762"/>
                    <a:gd name="T15" fmla="*/ 0 h 1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762"/>
                    <a:gd name="T25" fmla="*/ 0 h 103"/>
                    <a:gd name="T26" fmla="*/ 762 w 762"/>
                    <a:gd name="T27" fmla="*/ 103 h 10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762" h="103">
                      <a:moveTo>
                        <a:pt x="0" y="0"/>
                      </a:moveTo>
                      <a:lnTo>
                        <a:pt x="377" y="4"/>
                      </a:lnTo>
                      <a:lnTo>
                        <a:pt x="762" y="8"/>
                      </a:lnTo>
                      <a:lnTo>
                        <a:pt x="631" y="75"/>
                      </a:lnTo>
                      <a:lnTo>
                        <a:pt x="325" y="75"/>
                      </a:lnTo>
                      <a:lnTo>
                        <a:pt x="96" y="1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Freeform 35"/>
                <p:cNvSpPr>
                  <a:spLocks/>
                </p:cNvSpPr>
                <p:nvPr/>
              </p:nvSpPr>
              <p:spPr bwMode="auto">
                <a:xfrm>
                  <a:off x="2668" y="3236"/>
                  <a:ext cx="130" cy="64"/>
                </a:xfrm>
                <a:custGeom>
                  <a:avLst/>
                  <a:gdLst>
                    <a:gd name="T0" fmla="*/ 0 w 262"/>
                    <a:gd name="T1" fmla="*/ 0 h 127"/>
                    <a:gd name="T2" fmla="*/ 0 w 262"/>
                    <a:gd name="T3" fmla="*/ 1 h 127"/>
                    <a:gd name="T4" fmla="*/ 2 w 262"/>
                    <a:gd name="T5" fmla="*/ 1 h 127"/>
                    <a:gd name="T6" fmla="*/ 1 w 262"/>
                    <a:gd name="T7" fmla="*/ 1 h 127"/>
                    <a:gd name="T8" fmla="*/ 0 w 262"/>
                    <a:gd name="T9" fmla="*/ 1 h 127"/>
                    <a:gd name="T10" fmla="*/ 0 w 262"/>
                    <a:gd name="T11" fmla="*/ 1 h 127"/>
                    <a:gd name="T12" fmla="*/ 0 w 262"/>
                    <a:gd name="T13" fmla="*/ 0 h 127"/>
                    <a:gd name="T14" fmla="*/ 0 w 262"/>
                    <a:gd name="T15" fmla="*/ 0 h 12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62"/>
                    <a:gd name="T25" fmla="*/ 0 h 127"/>
                    <a:gd name="T26" fmla="*/ 262 w 262"/>
                    <a:gd name="T27" fmla="*/ 127 h 12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62" h="127">
                      <a:moveTo>
                        <a:pt x="0" y="0"/>
                      </a:moveTo>
                      <a:lnTo>
                        <a:pt x="108" y="32"/>
                      </a:lnTo>
                      <a:lnTo>
                        <a:pt x="262" y="36"/>
                      </a:lnTo>
                      <a:lnTo>
                        <a:pt x="170" y="103"/>
                      </a:lnTo>
                      <a:lnTo>
                        <a:pt x="71" y="75"/>
                      </a:lnTo>
                      <a:lnTo>
                        <a:pt x="35" y="12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C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Freeform 36"/>
                <p:cNvSpPr>
                  <a:spLocks/>
                </p:cNvSpPr>
                <p:nvPr/>
              </p:nvSpPr>
              <p:spPr bwMode="auto">
                <a:xfrm>
                  <a:off x="1584" y="3283"/>
                  <a:ext cx="1167" cy="377"/>
                </a:xfrm>
                <a:custGeom>
                  <a:avLst/>
                  <a:gdLst>
                    <a:gd name="T0" fmla="*/ 2 w 2333"/>
                    <a:gd name="T1" fmla="*/ 0 h 755"/>
                    <a:gd name="T2" fmla="*/ 0 w 2333"/>
                    <a:gd name="T3" fmla="*/ 0 h 755"/>
                    <a:gd name="T4" fmla="*/ 1 w 2333"/>
                    <a:gd name="T5" fmla="*/ 1 h 755"/>
                    <a:gd name="T6" fmla="*/ 1 w 2333"/>
                    <a:gd name="T7" fmla="*/ 2 h 755"/>
                    <a:gd name="T8" fmla="*/ 5 w 2333"/>
                    <a:gd name="T9" fmla="*/ 4 h 755"/>
                    <a:gd name="T10" fmla="*/ 7 w 2333"/>
                    <a:gd name="T11" fmla="*/ 5 h 755"/>
                    <a:gd name="T12" fmla="*/ 19 w 2333"/>
                    <a:gd name="T13" fmla="*/ 2 h 755"/>
                    <a:gd name="T14" fmla="*/ 19 w 2333"/>
                    <a:gd name="T15" fmla="*/ 1 h 755"/>
                    <a:gd name="T16" fmla="*/ 18 w 2333"/>
                    <a:gd name="T17" fmla="*/ 1 h 755"/>
                    <a:gd name="T18" fmla="*/ 18 w 2333"/>
                    <a:gd name="T19" fmla="*/ 2 h 755"/>
                    <a:gd name="T20" fmla="*/ 7 w 2333"/>
                    <a:gd name="T21" fmla="*/ 5 h 755"/>
                    <a:gd name="T22" fmla="*/ 8 w 2333"/>
                    <a:gd name="T23" fmla="*/ 4 h 755"/>
                    <a:gd name="T24" fmla="*/ 8 w 2333"/>
                    <a:gd name="T25" fmla="*/ 4 h 755"/>
                    <a:gd name="T26" fmla="*/ 7 w 2333"/>
                    <a:gd name="T27" fmla="*/ 3 h 755"/>
                    <a:gd name="T28" fmla="*/ 14 w 2333"/>
                    <a:gd name="T29" fmla="*/ 2 h 755"/>
                    <a:gd name="T30" fmla="*/ 7 w 2333"/>
                    <a:gd name="T31" fmla="*/ 3 h 755"/>
                    <a:gd name="T32" fmla="*/ 5 w 2333"/>
                    <a:gd name="T33" fmla="*/ 2 h 755"/>
                    <a:gd name="T34" fmla="*/ 4 w 2333"/>
                    <a:gd name="T35" fmla="*/ 2 h 755"/>
                    <a:gd name="T36" fmla="*/ 7 w 2333"/>
                    <a:gd name="T37" fmla="*/ 3 h 755"/>
                    <a:gd name="T38" fmla="*/ 7 w 2333"/>
                    <a:gd name="T39" fmla="*/ 4 h 755"/>
                    <a:gd name="T40" fmla="*/ 5 w 2333"/>
                    <a:gd name="T41" fmla="*/ 3 h 755"/>
                    <a:gd name="T42" fmla="*/ 7 w 2333"/>
                    <a:gd name="T43" fmla="*/ 4 h 755"/>
                    <a:gd name="T44" fmla="*/ 6 w 2333"/>
                    <a:gd name="T45" fmla="*/ 4 h 755"/>
                    <a:gd name="T46" fmla="*/ 7 w 2333"/>
                    <a:gd name="T47" fmla="*/ 5 h 755"/>
                    <a:gd name="T48" fmla="*/ 7 w 2333"/>
                    <a:gd name="T49" fmla="*/ 5 h 755"/>
                    <a:gd name="T50" fmla="*/ 1 w 2333"/>
                    <a:gd name="T51" fmla="*/ 1 h 755"/>
                    <a:gd name="T52" fmla="*/ 2 w 2333"/>
                    <a:gd name="T53" fmla="*/ 1 h 755"/>
                    <a:gd name="T54" fmla="*/ 1 w 2333"/>
                    <a:gd name="T55" fmla="*/ 1 h 755"/>
                    <a:gd name="T56" fmla="*/ 2 w 2333"/>
                    <a:gd name="T57" fmla="*/ 1 h 755"/>
                    <a:gd name="T58" fmla="*/ 1 w 2333"/>
                    <a:gd name="T59" fmla="*/ 0 h 755"/>
                    <a:gd name="T60" fmla="*/ 3 w 2333"/>
                    <a:gd name="T61" fmla="*/ 1 h 755"/>
                    <a:gd name="T62" fmla="*/ 3 w 2333"/>
                    <a:gd name="T63" fmla="*/ 1 h 755"/>
                    <a:gd name="T64" fmla="*/ 1 w 2333"/>
                    <a:gd name="T65" fmla="*/ 0 h 755"/>
                    <a:gd name="T66" fmla="*/ 2 w 2333"/>
                    <a:gd name="T67" fmla="*/ 0 h 755"/>
                    <a:gd name="T68" fmla="*/ 2 w 2333"/>
                    <a:gd name="T69" fmla="*/ 0 h 755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2333"/>
                    <a:gd name="T106" fmla="*/ 0 h 755"/>
                    <a:gd name="T107" fmla="*/ 2333 w 2333"/>
                    <a:gd name="T108" fmla="*/ 755 h 755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2333" h="755">
                      <a:moveTo>
                        <a:pt x="239" y="0"/>
                      </a:moveTo>
                      <a:lnTo>
                        <a:pt x="0" y="51"/>
                      </a:lnTo>
                      <a:lnTo>
                        <a:pt x="32" y="144"/>
                      </a:lnTo>
                      <a:lnTo>
                        <a:pt x="16" y="263"/>
                      </a:lnTo>
                      <a:lnTo>
                        <a:pt x="521" y="546"/>
                      </a:lnTo>
                      <a:lnTo>
                        <a:pt x="849" y="755"/>
                      </a:lnTo>
                      <a:lnTo>
                        <a:pt x="2313" y="369"/>
                      </a:lnTo>
                      <a:lnTo>
                        <a:pt x="2333" y="215"/>
                      </a:lnTo>
                      <a:lnTo>
                        <a:pt x="2272" y="215"/>
                      </a:lnTo>
                      <a:lnTo>
                        <a:pt x="2248" y="341"/>
                      </a:lnTo>
                      <a:lnTo>
                        <a:pt x="881" y="705"/>
                      </a:lnTo>
                      <a:lnTo>
                        <a:pt x="906" y="617"/>
                      </a:lnTo>
                      <a:lnTo>
                        <a:pt x="910" y="542"/>
                      </a:lnTo>
                      <a:lnTo>
                        <a:pt x="885" y="471"/>
                      </a:lnTo>
                      <a:lnTo>
                        <a:pt x="1735" y="279"/>
                      </a:lnTo>
                      <a:lnTo>
                        <a:pt x="873" y="424"/>
                      </a:lnTo>
                      <a:lnTo>
                        <a:pt x="553" y="301"/>
                      </a:lnTo>
                      <a:lnTo>
                        <a:pt x="489" y="315"/>
                      </a:lnTo>
                      <a:lnTo>
                        <a:pt x="835" y="463"/>
                      </a:lnTo>
                      <a:lnTo>
                        <a:pt x="845" y="565"/>
                      </a:lnTo>
                      <a:lnTo>
                        <a:pt x="618" y="467"/>
                      </a:lnTo>
                      <a:lnTo>
                        <a:pt x="817" y="607"/>
                      </a:lnTo>
                      <a:lnTo>
                        <a:pt x="687" y="556"/>
                      </a:lnTo>
                      <a:lnTo>
                        <a:pt x="845" y="671"/>
                      </a:lnTo>
                      <a:lnTo>
                        <a:pt x="817" y="690"/>
                      </a:lnTo>
                      <a:lnTo>
                        <a:pt x="73" y="241"/>
                      </a:lnTo>
                      <a:lnTo>
                        <a:pt x="156" y="241"/>
                      </a:lnTo>
                      <a:lnTo>
                        <a:pt x="68" y="172"/>
                      </a:lnTo>
                      <a:lnTo>
                        <a:pt x="198" y="204"/>
                      </a:lnTo>
                      <a:lnTo>
                        <a:pt x="54" y="83"/>
                      </a:lnTo>
                      <a:lnTo>
                        <a:pt x="314" y="204"/>
                      </a:lnTo>
                      <a:lnTo>
                        <a:pt x="298" y="160"/>
                      </a:lnTo>
                      <a:lnTo>
                        <a:pt x="107" y="65"/>
                      </a:lnTo>
                      <a:lnTo>
                        <a:pt x="23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Freeform 37"/>
                <p:cNvSpPr>
                  <a:spLocks/>
                </p:cNvSpPr>
                <p:nvPr/>
              </p:nvSpPr>
              <p:spPr bwMode="auto">
                <a:xfrm>
                  <a:off x="1818" y="2644"/>
                  <a:ext cx="959" cy="377"/>
                </a:xfrm>
                <a:custGeom>
                  <a:avLst/>
                  <a:gdLst>
                    <a:gd name="T0" fmla="*/ 3 w 1918"/>
                    <a:gd name="T1" fmla="*/ 0 h 755"/>
                    <a:gd name="T2" fmla="*/ 1 w 1918"/>
                    <a:gd name="T3" fmla="*/ 0 h 755"/>
                    <a:gd name="T4" fmla="*/ 1 w 1918"/>
                    <a:gd name="T5" fmla="*/ 0 h 755"/>
                    <a:gd name="T6" fmla="*/ 1 w 1918"/>
                    <a:gd name="T7" fmla="*/ 0 h 755"/>
                    <a:gd name="T8" fmla="*/ 1 w 1918"/>
                    <a:gd name="T9" fmla="*/ 0 h 755"/>
                    <a:gd name="T10" fmla="*/ 0 w 1918"/>
                    <a:gd name="T11" fmla="*/ 1 h 755"/>
                    <a:gd name="T12" fmla="*/ 1 w 1918"/>
                    <a:gd name="T13" fmla="*/ 2 h 755"/>
                    <a:gd name="T14" fmla="*/ 1 w 1918"/>
                    <a:gd name="T15" fmla="*/ 3 h 755"/>
                    <a:gd name="T16" fmla="*/ 1 w 1918"/>
                    <a:gd name="T17" fmla="*/ 3 h 755"/>
                    <a:gd name="T18" fmla="*/ 9 w 1918"/>
                    <a:gd name="T19" fmla="*/ 5 h 755"/>
                    <a:gd name="T20" fmla="*/ 9 w 1918"/>
                    <a:gd name="T21" fmla="*/ 5 h 755"/>
                    <a:gd name="T22" fmla="*/ 9 w 1918"/>
                    <a:gd name="T23" fmla="*/ 5 h 755"/>
                    <a:gd name="T24" fmla="*/ 10 w 1918"/>
                    <a:gd name="T25" fmla="*/ 5 h 755"/>
                    <a:gd name="T26" fmla="*/ 11 w 1918"/>
                    <a:gd name="T27" fmla="*/ 5 h 755"/>
                    <a:gd name="T28" fmla="*/ 15 w 1918"/>
                    <a:gd name="T29" fmla="*/ 3 h 755"/>
                    <a:gd name="T30" fmla="*/ 15 w 1918"/>
                    <a:gd name="T31" fmla="*/ 3 h 755"/>
                    <a:gd name="T32" fmla="*/ 15 w 1918"/>
                    <a:gd name="T33" fmla="*/ 2 h 755"/>
                    <a:gd name="T34" fmla="*/ 14 w 1918"/>
                    <a:gd name="T35" fmla="*/ 2 h 755"/>
                    <a:gd name="T36" fmla="*/ 14 w 1918"/>
                    <a:gd name="T37" fmla="*/ 1 h 755"/>
                    <a:gd name="T38" fmla="*/ 14 w 1918"/>
                    <a:gd name="T39" fmla="*/ 1 h 755"/>
                    <a:gd name="T40" fmla="*/ 14 w 1918"/>
                    <a:gd name="T41" fmla="*/ 0 h 755"/>
                    <a:gd name="T42" fmla="*/ 11 w 1918"/>
                    <a:gd name="T43" fmla="*/ 1 h 755"/>
                    <a:gd name="T44" fmla="*/ 13 w 1918"/>
                    <a:gd name="T45" fmla="*/ 1 h 755"/>
                    <a:gd name="T46" fmla="*/ 12 w 1918"/>
                    <a:gd name="T47" fmla="*/ 2 h 755"/>
                    <a:gd name="T48" fmla="*/ 13 w 1918"/>
                    <a:gd name="T49" fmla="*/ 2 h 755"/>
                    <a:gd name="T50" fmla="*/ 13 w 1918"/>
                    <a:gd name="T51" fmla="*/ 2 h 755"/>
                    <a:gd name="T52" fmla="*/ 13 w 1918"/>
                    <a:gd name="T53" fmla="*/ 2 h 755"/>
                    <a:gd name="T54" fmla="*/ 13 w 1918"/>
                    <a:gd name="T55" fmla="*/ 3 h 755"/>
                    <a:gd name="T56" fmla="*/ 14 w 1918"/>
                    <a:gd name="T57" fmla="*/ 2 h 755"/>
                    <a:gd name="T58" fmla="*/ 15 w 1918"/>
                    <a:gd name="T59" fmla="*/ 2 h 755"/>
                    <a:gd name="T60" fmla="*/ 11 w 1918"/>
                    <a:gd name="T61" fmla="*/ 5 h 755"/>
                    <a:gd name="T62" fmla="*/ 11 w 1918"/>
                    <a:gd name="T63" fmla="*/ 5 h 755"/>
                    <a:gd name="T64" fmla="*/ 10 w 1918"/>
                    <a:gd name="T65" fmla="*/ 5 h 755"/>
                    <a:gd name="T66" fmla="*/ 10 w 1918"/>
                    <a:gd name="T67" fmla="*/ 5 h 755"/>
                    <a:gd name="T68" fmla="*/ 10 w 1918"/>
                    <a:gd name="T69" fmla="*/ 4 h 755"/>
                    <a:gd name="T70" fmla="*/ 10 w 1918"/>
                    <a:gd name="T71" fmla="*/ 2 h 755"/>
                    <a:gd name="T72" fmla="*/ 10 w 1918"/>
                    <a:gd name="T73" fmla="*/ 2 h 755"/>
                    <a:gd name="T74" fmla="*/ 10 w 1918"/>
                    <a:gd name="T75" fmla="*/ 3 h 755"/>
                    <a:gd name="T76" fmla="*/ 10 w 1918"/>
                    <a:gd name="T77" fmla="*/ 4 h 755"/>
                    <a:gd name="T78" fmla="*/ 10 w 1918"/>
                    <a:gd name="T79" fmla="*/ 5 h 755"/>
                    <a:gd name="T80" fmla="*/ 9 w 1918"/>
                    <a:gd name="T81" fmla="*/ 5 h 755"/>
                    <a:gd name="T82" fmla="*/ 9 w 1918"/>
                    <a:gd name="T83" fmla="*/ 4 h 755"/>
                    <a:gd name="T84" fmla="*/ 9 w 1918"/>
                    <a:gd name="T85" fmla="*/ 3 h 755"/>
                    <a:gd name="T86" fmla="*/ 9 w 1918"/>
                    <a:gd name="T87" fmla="*/ 4 h 755"/>
                    <a:gd name="T88" fmla="*/ 9 w 1918"/>
                    <a:gd name="T89" fmla="*/ 5 h 755"/>
                    <a:gd name="T90" fmla="*/ 7 w 1918"/>
                    <a:gd name="T91" fmla="*/ 4 h 755"/>
                    <a:gd name="T92" fmla="*/ 1 w 1918"/>
                    <a:gd name="T93" fmla="*/ 3 h 755"/>
                    <a:gd name="T94" fmla="*/ 1 w 1918"/>
                    <a:gd name="T95" fmla="*/ 2 h 755"/>
                    <a:gd name="T96" fmla="*/ 1 w 1918"/>
                    <a:gd name="T97" fmla="*/ 1 h 755"/>
                    <a:gd name="T98" fmla="*/ 1 w 1918"/>
                    <a:gd name="T99" fmla="*/ 0 h 755"/>
                    <a:gd name="T100" fmla="*/ 1 w 1918"/>
                    <a:gd name="T101" fmla="*/ 0 h 755"/>
                    <a:gd name="T102" fmla="*/ 6 w 1918"/>
                    <a:gd name="T103" fmla="*/ 1 h 755"/>
                    <a:gd name="T104" fmla="*/ 2 w 1918"/>
                    <a:gd name="T105" fmla="*/ 0 h 755"/>
                    <a:gd name="T106" fmla="*/ 3 w 1918"/>
                    <a:gd name="T107" fmla="*/ 0 h 755"/>
                    <a:gd name="T108" fmla="*/ 3 w 1918"/>
                    <a:gd name="T109" fmla="*/ 0 h 755"/>
                    <a:gd name="T110" fmla="*/ 3 w 1918"/>
                    <a:gd name="T111" fmla="*/ 0 h 755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918"/>
                    <a:gd name="T169" fmla="*/ 0 h 755"/>
                    <a:gd name="T170" fmla="*/ 1918 w 1918"/>
                    <a:gd name="T171" fmla="*/ 755 h 755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918" h="755">
                      <a:moveTo>
                        <a:pt x="272" y="0"/>
                      </a:moveTo>
                      <a:lnTo>
                        <a:pt x="117" y="37"/>
                      </a:lnTo>
                      <a:lnTo>
                        <a:pt x="60" y="17"/>
                      </a:lnTo>
                      <a:lnTo>
                        <a:pt x="29" y="45"/>
                      </a:lnTo>
                      <a:lnTo>
                        <a:pt x="12" y="111"/>
                      </a:lnTo>
                      <a:lnTo>
                        <a:pt x="0" y="206"/>
                      </a:lnTo>
                      <a:lnTo>
                        <a:pt x="12" y="307"/>
                      </a:lnTo>
                      <a:lnTo>
                        <a:pt x="34" y="387"/>
                      </a:lnTo>
                      <a:lnTo>
                        <a:pt x="66" y="451"/>
                      </a:lnTo>
                      <a:lnTo>
                        <a:pt x="1066" y="700"/>
                      </a:lnTo>
                      <a:lnTo>
                        <a:pt x="1107" y="691"/>
                      </a:lnTo>
                      <a:lnTo>
                        <a:pt x="1132" y="725"/>
                      </a:lnTo>
                      <a:lnTo>
                        <a:pt x="1256" y="755"/>
                      </a:lnTo>
                      <a:lnTo>
                        <a:pt x="1304" y="737"/>
                      </a:lnTo>
                      <a:lnTo>
                        <a:pt x="1858" y="424"/>
                      </a:lnTo>
                      <a:lnTo>
                        <a:pt x="1915" y="387"/>
                      </a:lnTo>
                      <a:lnTo>
                        <a:pt x="1918" y="336"/>
                      </a:lnTo>
                      <a:lnTo>
                        <a:pt x="1700" y="309"/>
                      </a:lnTo>
                      <a:lnTo>
                        <a:pt x="1683" y="255"/>
                      </a:lnTo>
                      <a:lnTo>
                        <a:pt x="1686" y="192"/>
                      </a:lnTo>
                      <a:lnTo>
                        <a:pt x="1715" y="84"/>
                      </a:lnTo>
                      <a:lnTo>
                        <a:pt x="1370" y="240"/>
                      </a:lnTo>
                      <a:lnTo>
                        <a:pt x="1646" y="186"/>
                      </a:lnTo>
                      <a:lnTo>
                        <a:pt x="1465" y="295"/>
                      </a:lnTo>
                      <a:lnTo>
                        <a:pt x="1629" y="260"/>
                      </a:lnTo>
                      <a:lnTo>
                        <a:pt x="1565" y="324"/>
                      </a:lnTo>
                      <a:lnTo>
                        <a:pt x="1646" y="321"/>
                      </a:lnTo>
                      <a:lnTo>
                        <a:pt x="1592" y="390"/>
                      </a:lnTo>
                      <a:lnTo>
                        <a:pt x="1720" y="350"/>
                      </a:lnTo>
                      <a:lnTo>
                        <a:pt x="1890" y="361"/>
                      </a:lnTo>
                      <a:lnTo>
                        <a:pt x="1316" y="679"/>
                      </a:lnTo>
                      <a:lnTo>
                        <a:pt x="1284" y="657"/>
                      </a:lnTo>
                      <a:lnTo>
                        <a:pt x="1250" y="711"/>
                      </a:lnTo>
                      <a:lnTo>
                        <a:pt x="1210" y="677"/>
                      </a:lnTo>
                      <a:lnTo>
                        <a:pt x="1196" y="519"/>
                      </a:lnTo>
                      <a:lnTo>
                        <a:pt x="1225" y="301"/>
                      </a:lnTo>
                      <a:lnTo>
                        <a:pt x="1179" y="378"/>
                      </a:lnTo>
                      <a:lnTo>
                        <a:pt x="1169" y="496"/>
                      </a:lnTo>
                      <a:lnTo>
                        <a:pt x="1167" y="622"/>
                      </a:lnTo>
                      <a:lnTo>
                        <a:pt x="1186" y="700"/>
                      </a:lnTo>
                      <a:lnTo>
                        <a:pt x="1110" y="660"/>
                      </a:lnTo>
                      <a:lnTo>
                        <a:pt x="1101" y="564"/>
                      </a:lnTo>
                      <a:lnTo>
                        <a:pt x="1115" y="395"/>
                      </a:lnTo>
                      <a:lnTo>
                        <a:pt x="1081" y="522"/>
                      </a:lnTo>
                      <a:lnTo>
                        <a:pt x="1075" y="666"/>
                      </a:lnTo>
                      <a:lnTo>
                        <a:pt x="980" y="637"/>
                      </a:lnTo>
                      <a:lnTo>
                        <a:pt x="124" y="424"/>
                      </a:lnTo>
                      <a:lnTo>
                        <a:pt x="78" y="375"/>
                      </a:lnTo>
                      <a:lnTo>
                        <a:pt x="46" y="255"/>
                      </a:lnTo>
                      <a:lnTo>
                        <a:pt x="51" y="123"/>
                      </a:lnTo>
                      <a:lnTo>
                        <a:pt x="71" y="71"/>
                      </a:lnTo>
                      <a:lnTo>
                        <a:pt x="688" y="155"/>
                      </a:lnTo>
                      <a:lnTo>
                        <a:pt x="172" y="48"/>
                      </a:lnTo>
                      <a:lnTo>
                        <a:pt x="315" y="20"/>
                      </a:lnTo>
                      <a:lnTo>
                        <a:pt x="27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" name="Freeform 38"/>
                <p:cNvSpPr>
                  <a:spLocks/>
                </p:cNvSpPr>
                <p:nvPr/>
              </p:nvSpPr>
              <p:spPr bwMode="auto">
                <a:xfrm>
                  <a:off x="2000" y="2608"/>
                  <a:ext cx="186" cy="44"/>
                </a:xfrm>
                <a:custGeom>
                  <a:avLst/>
                  <a:gdLst>
                    <a:gd name="T0" fmla="*/ 0 w 372"/>
                    <a:gd name="T1" fmla="*/ 0 h 89"/>
                    <a:gd name="T2" fmla="*/ 3 w 372"/>
                    <a:gd name="T3" fmla="*/ 0 h 89"/>
                    <a:gd name="T4" fmla="*/ 3 w 372"/>
                    <a:gd name="T5" fmla="*/ 0 h 89"/>
                    <a:gd name="T6" fmla="*/ 1 w 372"/>
                    <a:gd name="T7" fmla="*/ 0 h 89"/>
                    <a:gd name="T8" fmla="*/ 0 w 372"/>
                    <a:gd name="T9" fmla="*/ 0 h 89"/>
                    <a:gd name="T10" fmla="*/ 0 w 372"/>
                    <a:gd name="T11" fmla="*/ 0 h 8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72"/>
                    <a:gd name="T19" fmla="*/ 0 h 89"/>
                    <a:gd name="T20" fmla="*/ 372 w 372"/>
                    <a:gd name="T21" fmla="*/ 89 h 8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72" h="89">
                      <a:moveTo>
                        <a:pt x="0" y="68"/>
                      </a:moveTo>
                      <a:lnTo>
                        <a:pt x="372" y="0"/>
                      </a:lnTo>
                      <a:lnTo>
                        <a:pt x="367" y="37"/>
                      </a:lnTo>
                      <a:lnTo>
                        <a:pt x="3" y="89"/>
                      </a:lnTo>
                      <a:lnTo>
                        <a:pt x="0" y="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Freeform 39"/>
                <p:cNvSpPr>
                  <a:spLocks/>
                </p:cNvSpPr>
                <p:nvPr/>
              </p:nvSpPr>
              <p:spPr bwMode="auto">
                <a:xfrm>
                  <a:off x="2426" y="2617"/>
                  <a:ext cx="322" cy="334"/>
                </a:xfrm>
                <a:custGeom>
                  <a:avLst/>
                  <a:gdLst>
                    <a:gd name="T0" fmla="*/ 3 w 645"/>
                    <a:gd name="T1" fmla="*/ 0 h 668"/>
                    <a:gd name="T2" fmla="*/ 5 w 645"/>
                    <a:gd name="T3" fmla="*/ 1 h 668"/>
                    <a:gd name="T4" fmla="*/ 4 w 645"/>
                    <a:gd name="T5" fmla="*/ 1 h 668"/>
                    <a:gd name="T6" fmla="*/ 0 w 645"/>
                    <a:gd name="T7" fmla="*/ 3 h 668"/>
                    <a:gd name="T8" fmla="*/ 0 w 645"/>
                    <a:gd name="T9" fmla="*/ 3 h 668"/>
                    <a:gd name="T10" fmla="*/ 0 w 645"/>
                    <a:gd name="T11" fmla="*/ 3 h 668"/>
                    <a:gd name="T12" fmla="*/ 0 w 645"/>
                    <a:gd name="T13" fmla="*/ 5 h 668"/>
                    <a:gd name="T14" fmla="*/ 0 w 645"/>
                    <a:gd name="T15" fmla="*/ 5 h 668"/>
                    <a:gd name="T16" fmla="*/ 2 w 645"/>
                    <a:gd name="T17" fmla="*/ 3 h 668"/>
                    <a:gd name="T18" fmla="*/ 0 w 645"/>
                    <a:gd name="T19" fmla="*/ 5 h 668"/>
                    <a:gd name="T20" fmla="*/ 0 w 645"/>
                    <a:gd name="T21" fmla="*/ 5 h 668"/>
                    <a:gd name="T22" fmla="*/ 0 w 645"/>
                    <a:gd name="T23" fmla="*/ 5 h 668"/>
                    <a:gd name="T24" fmla="*/ 0 w 645"/>
                    <a:gd name="T25" fmla="*/ 3 h 668"/>
                    <a:gd name="T26" fmla="*/ 0 w 645"/>
                    <a:gd name="T27" fmla="*/ 3 h 668"/>
                    <a:gd name="T28" fmla="*/ 0 w 645"/>
                    <a:gd name="T29" fmla="*/ 3 h 668"/>
                    <a:gd name="T30" fmla="*/ 0 w 645"/>
                    <a:gd name="T31" fmla="*/ 3 h 668"/>
                    <a:gd name="T32" fmla="*/ 1 w 645"/>
                    <a:gd name="T33" fmla="*/ 3 h 668"/>
                    <a:gd name="T34" fmla="*/ 4 w 645"/>
                    <a:gd name="T35" fmla="*/ 1 h 668"/>
                    <a:gd name="T36" fmla="*/ 4 w 645"/>
                    <a:gd name="T37" fmla="*/ 1 h 668"/>
                    <a:gd name="T38" fmla="*/ 4 w 645"/>
                    <a:gd name="T39" fmla="*/ 1 h 668"/>
                    <a:gd name="T40" fmla="*/ 3 w 645"/>
                    <a:gd name="T41" fmla="*/ 1 h 668"/>
                    <a:gd name="T42" fmla="*/ 3 w 645"/>
                    <a:gd name="T43" fmla="*/ 0 h 668"/>
                    <a:gd name="T44" fmla="*/ 3 w 645"/>
                    <a:gd name="T45" fmla="*/ 0 h 6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645"/>
                    <a:gd name="T70" fmla="*/ 0 h 668"/>
                    <a:gd name="T71" fmla="*/ 645 w 645"/>
                    <a:gd name="T72" fmla="*/ 668 h 6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645" h="668">
                      <a:moveTo>
                        <a:pt x="427" y="0"/>
                      </a:moveTo>
                      <a:lnTo>
                        <a:pt x="645" y="29"/>
                      </a:lnTo>
                      <a:lnTo>
                        <a:pt x="630" y="103"/>
                      </a:lnTo>
                      <a:lnTo>
                        <a:pt x="92" y="335"/>
                      </a:lnTo>
                      <a:lnTo>
                        <a:pt x="65" y="399"/>
                      </a:lnTo>
                      <a:lnTo>
                        <a:pt x="46" y="485"/>
                      </a:lnTo>
                      <a:lnTo>
                        <a:pt x="43" y="574"/>
                      </a:lnTo>
                      <a:lnTo>
                        <a:pt x="65" y="617"/>
                      </a:lnTo>
                      <a:lnTo>
                        <a:pt x="352" y="476"/>
                      </a:lnTo>
                      <a:lnTo>
                        <a:pt x="51" y="668"/>
                      </a:lnTo>
                      <a:lnTo>
                        <a:pt x="28" y="643"/>
                      </a:lnTo>
                      <a:lnTo>
                        <a:pt x="0" y="580"/>
                      </a:lnTo>
                      <a:lnTo>
                        <a:pt x="11" y="413"/>
                      </a:lnTo>
                      <a:lnTo>
                        <a:pt x="63" y="325"/>
                      </a:lnTo>
                      <a:lnTo>
                        <a:pt x="71" y="293"/>
                      </a:lnTo>
                      <a:lnTo>
                        <a:pt x="94" y="295"/>
                      </a:lnTo>
                      <a:lnTo>
                        <a:pt x="131" y="261"/>
                      </a:lnTo>
                      <a:lnTo>
                        <a:pt x="576" y="68"/>
                      </a:lnTo>
                      <a:lnTo>
                        <a:pt x="613" y="78"/>
                      </a:lnTo>
                      <a:lnTo>
                        <a:pt x="616" y="40"/>
                      </a:lnTo>
                      <a:lnTo>
                        <a:pt x="395" y="17"/>
                      </a:lnTo>
                      <a:lnTo>
                        <a:pt x="42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Freeform 40"/>
                <p:cNvSpPr>
                  <a:spLocks/>
                </p:cNvSpPr>
                <p:nvPr/>
              </p:nvSpPr>
              <p:spPr bwMode="auto">
                <a:xfrm>
                  <a:off x="2387" y="2875"/>
                  <a:ext cx="537" cy="332"/>
                </a:xfrm>
                <a:custGeom>
                  <a:avLst/>
                  <a:gdLst>
                    <a:gd name="T0" fmla="*/ 4 w 1074"/>
                    <a:gd name="T1" fmla="*/ 0 h 664"/>
                    <a:gd name="T2" fmla="*/ 8 w 1074"/>
                    <a:gd name="T3" fmla="*/ 1 h 664"/>
                    <a:gd name="T4" fmla="*/ 8 w 1074"/>
                    <a:gd name="T5" fmla="*/ 1 h 664"/>
                    <a:gd name="T6" fmla="*/ 1 w 1074"/>
                    <a:gd name="T7" fmla="*/ 3 h 664"/>
                    <a:gd name="T8" fmla="*/ 1 w 1074"/>
                    <a:gd name="T9" fmla="*/ 3 h 664"/>
                    <a:gd name="T10" fmla="*/ 1 w 1074"/>
                    <a:gd name="T11" fmla="*/ 3 h 664"/>
                    <a:gd name="T12" fmla="*/ 1 w 1074"/>
                    <a:gd name="T13" fmla="*/ 3 h 664"/>
                    <a:gd name="T14" fmla="*/ 1 w 1074"/>
                    <a:gd name="T15" fmla="*/ 3 h 664"/>
                    <a:gd name="T16" fmla="*/ 1 w 1074"/>
                    <a:gd name="T17" fmla="*/ 3 h 664"/>
                    <a:gd name="T18" fmla="*/ 1 w 1074"/>
                    <a:gd name="T19" fmla="*/ 5 h 664"/>
                    <a:gd name="T20" fmla="*/ 1 w 1074"/>
                    <a:gd name="T21" fmla="*/ 5 h 664"/>
                    <a:gd name="T22" fmla="*/ 1 w 1074"/>
                    <a:gd name="T23" fmla="*/ 5 h 664"/>
                    <a:gd name="T24" fmla="*/ 2 w 1074"/>
                    <a:gd name="T25" fmla="*/ 5 h 664"/>
                    <a:gd name="T26" fmla="*/ 5 w 1074"/>
                    <a:gd name="T27" fmla="*/ 5 h 664"/>
                    <a:gd name="T28" fmla="*/ 1 w 1074"/>
                    <a:gd name="T29" fmla="*/ 5 h 664"/>
                    <a:gd name="T30" fmla="*/ 1 w 1074"/>
                    <a:gd name="T31" fmla="*/ 5 h 664"/>
                    <a:gd name="T32" fmla="*/ 0 w 1074"/>
                    <a:gd name="T33" fmla="*/ 5 h 664"/>
                    <a:gd name="T34" fmla="*/ 1 w 1074"/>
                    <a:gd name="T35" fmla="*/ 3 h 664"/>
                    <a:gd name="T36" fmla="*/ 1 w 1074"/>
                    <a:gd name="T37" fmla="*/ 3 h 664"/>
                    <a:gd name="T38" fmla="*/ 1 w 1074"/>
                    <a:gd name="T39" fmla="*/ 3 h 664"/>
                    <a:gd name="T40" fmla="*/ 1 w 1074"/>
                    <a:gd name="T41" fmla="*/ 3 h 664"/>
                    <a:gd name="T42" fmla="*/ 1 w 1074"/>
                    <a:gd name="T43" fmla="*/ 3 h 664"/>
                    <a:gd name="T44" fmla="*/ 7 w 1074"/>
                    <a:gd name="T45" fmla="*/ 1 h 664"/>
                    <a:gd name="T46" fmla="*/ 7 w 1074"/>
                    <a:gd name="T47" fmla="*/ 1 h 664"/>
                    <a:gd name="T48" fmla="*/ 8 w 1074"/>
                    <a:gd name="T49" fmla="*/ 1 h 664"/>
                    <a:gd name="T50" fmla="*/ 5 w 1074"/>
                    <a:gd name="T51" fmla="*/ 1 h 664"/>
                    <a:gd name="T52" fmla="*/ 2 w 1074"/>
                    <a:gd name="T53" fmla="*/ 1 h 664"/>
                    <a:gd name="T54" fmla="*/ 4 w 1074"/>
                    <a:gd name="T55" fmla="*/ 0 h 664"/>
                    <a:gd name="T56" fmla="*/ 4 w 1074"/>
                    <a:gd name="T57" fmla="*/ 0 h 664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074"/>
                    <a:gd name="T88" fmla="*/ 0 h 664"/>
                    <a:gd name="T89" fmla="*/ 1074 w 1074"/>
                    <a:gd name="T90" fmla="*/ 664 h 664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074" h="664">
                      <a:moveTo>
                        <a:pt x="636" y="0"/>
                      </a:moveTo>
                      <a:lnTo>
                        <a:pt x="1074" y="161"/>
                      </a:lnTo>
                      <a:lnTo>
                        <a:pt x="1055" y="235"/>
                      </a:lnTo>
                      <a:lnTo>
                        <a:pt x="212" y="342"/>
                      </a:lnTo>
                      <a:lnTo>
                        <a:pt x="169" y="370"/>
                      </a:lnTo>
                      <a:lnTo>
                        <a:pt x="90" y="365"/>
                      </a:lnTo>
                      <a:lnTo>
                        <a:pt x="63" y="400"/>
                      </a:lnTo>
                      <a:lnTo>
                        <a:pt x="31" y="456"/>
                      </a:lnTo>
                      <a:lnTo>
                        <a:pt x="185" y="472"/>
                      </a:lnTo>
                      <a:lnTo>
                        <a:pt x="78" y="514"/>
                      </a:lnTo>
                      <a:lnTo>
                        <a:pt x="236" y="534"/>
                      </a:lnTo>
                      <a:lnTo>
                        <a:pt x="129" y="589"/>
                      </a:lnTo>
                      <a:lnTo>
                        <a:pt x="338" y="574"/>
                      </a:lnTo>
                      <a:lnTo>
                        <a:pt x="659" y="562"/>
                      </a:lnTo>
                      <a:lnTo>
                        <a:pt x="47" y="664"/>
                      </a:lnTo>
                      <a:lnTo>
                        <a:pt x="8" y="656"/>
                      </a:lnTo>
                      <a:lnTo>
                        <a:pt x="0" y="526"/>
                      </a:lnTo>
                      <a:lnTo>
                        <a:pt x="4" y="435"/>
                      </a:lnTo>
                      <a:lnTo>
                        <a:pt x="43" y="374"/>
                      </a:lnTo>
                      <a:lnTo>
                        <a:pt x="75" y="326"/>
                      </a:lnTo>
                      <a:lnTo>
                        <a:pt x="145" y="338"/>
                      </a:lnTo>
                      <a:lnTo>
                        <a:pt x="220" y="298"/>
                      </a:lnTo>
                      <a:lnTo>
                        <a:pt x="961" y="184"/>
                      </a:lnTo>
                      <a:lnTo>
                        <a:pt x="1015" y="209"/>
                      </a:lnTo>
                      <a:lnTo>
                        <a:pt x="1027" y="177"/>
                      </a:lnTo>
                      <a:lnTo>
                        <a:pt x="666" y="44"/>
                      </a:lnTo>
                      <a:lnTo>
                        <a:pt x="353" y="149"/>
                      </a:lnTo>
                      <a:lnTo>
                        <a:pt x="63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Freeform 41"/>
                <p:cNvSpPr>
                  <a:spLocks/>
                </p:cNvSpPr>
                <p:nvPr/>
              </p:nvSpPr>
              <p:spPr bwMode="auto">
                <a:xfrm>
                  <a:off x="1887" y="2871"/>
                  <a:ext cx="1043" cy="397"/>
                </a:xfrm>
                <a:custGeom>
                  <a:avLst/>
                  <a:gdLst>
                    <a:gd name="T0" fmla="*/ 0 w 2087"/>
                    <a:gd name="T1" fmla="*/ 0 h 793"/>
                    <a:gd name="T2" fmla="*/ 0 w 2087"/>
                    <a:gd name="T3" fmla="*/ 1 h 793"/>
                    <a:gd name="T4" fmla="*/ 0 w 2087"/>
                    <a:gd name="T5" fmla="*/ 2 h 793"/>
                    <a:gd name="T6" fmla="*/ 0 w 2087"/>
                    <a:gd name="T7" fmla="*/ 3 h 793"/>
                    <a:gd name="T8" fmla="*/ 0 w 2087"/>
                    <a:gd name="T9" fmla="*/ 3 h 793"/>
                    <a:gd name="T10" fmla="*/ 0 w 2087"/>
                    <a:gd name="T11" fmla="*/ 3 h 793"/>
                    <a:gd name="T12" fmla="*/ 1 w 2087"/>
                    <a:gd name="T13" fmla="*/ 3 h 793"/>
                    <a:gd name="T14" fmla="*/ 6 w 2087"/>
                    <a:gd name="T15" fmla="*/ 6 h 793"/>
                    <a:gd name="T16" fmla="*/ 6 w 2087"/>
                    <a:gd name="T17" fmla="*/ 6 h 793"/>
                    <a:gd name="T18" fmla="*/ 7 w 2087"/>
                    <a:gd name="T19" fmla="*/ 6 h 793"/>
                    <a:gd name="T20" fmla="*/ 7 w 2087"/>
                    <a:gd name="T21" fmla="*/ 7 h 793"/>
                    <a:gd name="T22" fmla="*/ 16 w 2087"/>
                    <a:gd name="T23" fmla="*/ 5 h 793"/>
                    <a:gd name="T24" fmla="*/ 16 w 2087"/>
                    <a:gd name="T25" fmla="*/ 4 h 793"/>
                    <a:gd name="T26" fmla="*/ 14 w 2087"/>
                    <a:gd name="T27" fmla="*/ 4 h 793"/>
                    <a:gd name="T28" fmla="*/ 16 w 2087"/>
                    <a:gd name="T29" fmla="*/ 5 h 793"/>
                    <a:gd name="T30" fmla="*/ 15 w 2087"/>
                    <a:gd name="T31" fmla="*/ 5 h 793"/>
                    <a:gd name="T32" fmla="*/ 15 w 2087"/>
                    <a:gd name="T33" fmla="*/ 5 h 793"/>
                    <a:gd name="T34" fmla="*/ 7 w 2087"/>
                    <a:gd name="T35" fmla="*/ 6 h 793"/>
                    <a:gd name="T36" fmla="*/ 7 w 2087"/>
                    <a:gd name="T37" fmla="*/ 6 h 793"/>
                    <a:gd name="T38" fmla="*/ 7 w 2087"/>
                    <a:gd name="T39" fmla="*/ 5 h 793"/>
                    <a:gd name="T40" fmla="*/ 7 w 2087"/>
                    <a:gd name="T41" fmla="*/ 4 h 793"/>
                    <a:gd name="T42" fmla="*/ 7 w 2087"/>
                    <a:gd name="T43" fmla="*/ 3 h 793"/>
                    <a:gd name="T44" fmla="*/ 7 w 2087"/>
                    <a:gd name="T45" fmla="*/ 3 h 793"/>
                    <a:gd name="T46" fmla="*/ 7 w 2087"/>
                    <a:gd name="T47" fmla="*/ 4 h 793"/>
                    <a:gd name="T48" fmla="*/ 6 w 2087"/>
                    <a:gd name="T49" fmla="*/ 4 h 793"/>
                    <a:gd name="T50" fmla="*/ 6 w 2087"/>
                    <a:gd name="T51" fmla="*/ 5 h 793"/>
                    <a:gd name="T52" fmla="*/ 6 w 2087"/>
                    <a:gd name="T53" fmla="*/ 6 h 793"/>
                    <a:gd name="T54" fmla="*/ 5 w 2087"/>
                    <a:gd name="T55" fmla="*/ 5 h 793"/>
                    <a:gd name="T56" fmla="*/ 2 w 2087"/>
                    <a:gd name="T57" fmla="*/ 3 h 793"/>
                    <a:gd name="T58" fmla="*/ 1 w 2087"/>
                    <a:gd name="T59" fmla="*/ 3 h 793"/>
                    <a:gd name="T60" fmla="*/ 0 w 2087"/>
                    <a:gd name="T61" fmla="*/ 2 h 793"/>
                    <a:gd name="T62" fmla="*/ 0 w 2087"/>
                    <a:gd name="T63" fmla="*/ 1 h 793"/>
                    <a:gd name="T64" fmla="*/ 0 w 2087"/>
                    <a:gd name="T65" fmla="*/ 2 h 793"/>
                    <a:gd name="T66" fmla="*/ 0 w 2087"/>
                    <a:gd name="T67" fmla="*/ 2 h 793"/>
                    <a:gd name="T68" fmla="*/ 0 w 2087"/>
                    <a:gd name="T69" fmla="*/ 2 h 793"/>
                    <a:gd name="T70" fmla="*/ 0 w 2087"/>
                    <a:gd name="T71" fmla="*/ 2 h 793"/>
                    <a:gd name="T72" fmla="*/ 0 w 2087"/>
                    <a:gd name="T73" fmla="*/ 1 h 793"/>
                    <a:gd name="T74" fmla="*/ 1 w 2087"/>
                    <a:gd name="T75" fmla="*/ 1 h 793"/>
                    <a:gd name="T76" fmla="*/ 0 w 2087"/>
                    <a:gd name="T77" fmla="*/ 0 h 793"/>
                    <a:gd name="T78" fmla="*/ 0 w 2087"/>
                    <a:gd name="T79" fmla="*/ 0 h 793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87"/>
                    <a:gd name="T121" fmla="*/ 0 h 793"/>
                    <a:gd name="T122" fmla="*/ 2087 w 2087"/>
                    <a:gd name="T123" fmla="*/ 793 h 793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87" h="793">
                      <a:moveTo>
                        <a:pt x="40" y="0"/>
                      </a:moveTo>
                      <a:lnTo>
                        <a:pt x="8" y="70"/>
                      </a:lnTo>
                      <a:lnTo>
                        <a:pt x="0" y="180"/>
                      </a:lnTo>
                      <a:lnTo>
                        <a:pt x="40" y="258"/>
                      </a:lnTo>
                      <a:lnTo>
                        <a:pt x="87" y="294"/>
                      </a:lnTo>
                      <a:lnTo>
                        <a:pt x="122" y="279"/>
                      </a:lnTo>
                      <a:lnTo>
                        <a:pt x="145" y="333"/>
                      </a:lnTo>
                      <a:lnTo>
                        <a:pt x="847" y="721"/>
                      </a:lnTo>
                      <a:lnTo>
                        <a:pt x="882" y="689"/>
                      </a:lnTo>
                      <a:lnTo>
                        <a:pt x="898" y="749"/>
                      </a:lnTo>
                      <a:lnTo>
                        <a:pt x="1002" y="793"/>
                      </a:lnTo>
                      <a:lnTo>
                        <a:pt x="2074" y="565"/>
                      </a:lnTo>
                      <a:lnTo>
                        <a:pt x="2087" y="498"/>
                      </a:lnTo>
                      <a:lnTo>
                        <a:pt x="1866" y="442"/>
                      </a:lnTo>
                      <a:lnTo>
                        <a:pt x="2051" y="518"/>
                      </a:lnTo>
                      <a:lnTo>
                        <a:pt x="2027" y="549"/>
                      </a:lnTo>
                      <a:lnTo>
                        <a:pt x="1980" y="530"/>
                      </a:lnTo>
                      <a:lnTo>
                        <a:pt x="981" y="717"/>
                      </a:lnTo>
                      <a:lnTo>
                        <a:pt x="941" y="671"/>
                      </a:lnTo>
                      <a:lnTo>
                        <a:pt x="938" y="545"/>
                      </a:lnTo>
                      <a:lnTo>
                        <a:pt x="953" y="439"/>
                      </a:lnTo>
                      <a:lnTo>
                        <a:pt x="1004" y="337"/>
                      </a:lnTo>
                      <a:lnTo>
                        <a:pt x="953" y="341"/>
                      </a:lnTo>
                      <a:lnTo>
                        <a:pt x="910" y="416"/>
                      </a:lnTo>
                      <a:lnTo>
                        <a:pt x="887" y="474"/>
                      </a:lnTo>
                      <a:lnTo>
                        <a:pt x="875" y="596"/>
                      </a:lnTo>
                      <a:lnTo>
                        <a:pt x="836" y="651"/>
                      </a:lnTo>
                      <a:lnTo>
                        <a:pt x="749" y="623"/>
                      </a:lnTo>
                      <a:lnTo>
                        <a:pt x="259" y="341"/>
                      </a:lnTo>
                      <a:lnTo>
                        <a:pt x="165" y="290"/>
                      </a:lnTo>
                      <a:lnTo>
                        <a:pt x="126" y="219"/>
                      </a:lnTo>
                      <a:lnTo>
                        <a:pt x="122" y="121"/>
                      </a:lnTo>
                      <a:lnTo>
                        <a:pt x="103" y="137"/>
                      </a:lnTo>
                      <a:lnTo>
                        <a:pt x="82" y="212"/>
                      </a:lnTo>
                      <a:lnTo>
                        <a:pt x="71" y="239"/>
                      </a:lnTo>
                      <a:lnTo>
                        <a:pt x="55" y="172"/>
                      </a:lnTo>
                      <a:lnTo>
                        <a:pt x="55" y="82"/>
                      </a:lnTo>
                      <a:lnTo>
                        <a:pt x="149" y="35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" name="Freeform 42"/>
                <p:cNvSpPr>
                  <a:spLocks/>
                </p:cNvSpPr>
                <p:nvPr/>
              </p:nvSpPr>
              <p:spPr bwMode="auto">
                <a:xfrm>
                  <a:off x="2591" y="2993"/>
                  <a:ext cx="274" cy="149"/>
                </a:xfrm>
                <a:custGeom>
                  <a:avLst/>
                  <a:gdLst>
                    <a:gd name="T0" fmla="*/ 4 w 549"/>
                    <a:gd name="T1" fmla="*/ 0 h 299"/>
                    <a:gd name="T2" fmla="*/ 3 w 549"/>
                    <a:gd name="T3" fmla="*/ 0 h 299"/>
                    <a:gd name="T4" fmla="*/ 3 w 549"/>
                    <a:gd name="T5" fmla="*/ 1 h 299"/>
                    <a:gd name="T6" fmla="*/ 3 w 549"/>
                    <a:gd name="T7" fmla="*/ 1 h 299"/>
                    <a:gd name="T8" fmla="*/ 4 w 549"/>
                    <a:gd name="T9" fmla="*/ 2 h 299"/>
                    <a:gd name="T10" fmla="*/ 2 w 549"/>
                    <a:gd name="T11" fmla="*/ 2 h 299"/>
                    <a:gd name="T12" fmla="*/ 3 w 549"/>
                    <a:gd name="T13" fmla="*/ 1 h 299"/>
                    <a:gd name="T14" fmla="*/ 2 w 549"/>
                    <a:gd name="T15" fmla="*/ 1 h 299"/>
                    <a:gd name="T16" fmla="*/ 2 w 549"/>
                    <a:gd name="T17" fmla="*/ 1 h 299"/>
                    <a:gd name="T18" fmla="*/ 1 w 549"/>
                    <a:gd name="T19" fmla="*/ 0 h 299"/>
                    <a:gd name="T20" fmla="*/ 2 w 549"/>
                    <a:gd name="T21" fmla="*/ 0 h 299"/>
                    <a:gd name="T22" fmla="*/ 0 w 549"/>
                    <a:gd name="T23" fmla="*/ 0 h 299"/>
                    <a:gd name="T24" fmla="*/ 4 w 549"/>
                    <a:gd name="T25" fmla="*/ 0 h 299"/>
                    <a:gd name="T26" fmla="*/ 4 w 549"/>
                    <a:gd name="T27" fmla="*/ 0 h 29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549"/>
                    <a:gd name="T43" fmla="*/ 0 h 299"/>
                    <a:gd name="T44" fmla="*/ 549 w 549"/>
                    <a:gd name="T45" fmla="*/ 299 h 29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549" h="299">
                      <a:moveTo>
                        <a:pt x="549" y="0"/>
                      </a:moveTo>
                      <a:lnTo>
                        <a:pt x="482" y="79"/>
                      </a:lnTo>
                      <a:lnTo>
                        <a:pt x="466" y="158"/>
                      </a:lnTo>
                      <a:lnTo>
                        <a:pt x="479" y="216"/>
                      </a:lnTo>
                      <a:lnTo>
                        <a:pt x="514" y="260"/>
                      </a:lnTo>
                      <a:lnTo>
                        <a:pt x="286" y="299"/>
                      </a:lnTo>
                      <a:lnTo>
                        <a:pt x="423" y="237"/>
                      </a:lnTo>
                      <a:lnTo>
                        <a:pt x="282" y="205"/>
                      </a:lnTo>
                      <a:lnTo>
                        <a:pt x="368" y="154"/>
                      </a:lnTo>
                      <a:lnTo>
                        <a:pt x="165" y="114"/>
                      </a:lnTo>
                      <a:lnTo>
                        <a:pt x="317" y="79"/>
                      </a:lnTo>
                      <a:lnTo>
                        <a:pt x="0" y="48"/>
                      </a:lnTo>
                      <a:lnTo>
                        <a:pt x="54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" name="Freeform 43"/>
                <p:cNvSpPr>
                  <a:spLocks/>
                </p:cNvSpPr>
                <p:nvPr/>
              </p:nvSpPr>
              <p:spPr bwMode="auto">
                <a:xfrm>
                  <a:off x="1713" y="3017"/>
                  <a:ext cx="522" cy="384"/>
                </a:xfrm>
                <a:custGeom>
                  <a:avLst/>
                  <a:gdLst>
                    <a:gd name="T0" fmla="*/ 4 w 1045"/>
                    <a:gd name="T1" fmla="*/ 0 h 770"/>
                    <a:gd name="T2" fmla="*/ 0 w 1045"/>
                    <a:gd name="T3" fmla="*/ 0 h 770"/>
                    <a:gd name="T4" fmla="*/ 0 w 1045"/>
                    <a:gd name="T5" fmla="*/ 0 h 770"/>
                    <a:gd name="T6" fmla="*/ 0 w 1045"/>
                    <a:gd name="T7" fmla="*/ 0 h 770"/>
                    <a:gd name="T8" fmla="*/ 1 w 1045"/>
                    <a:gd name="T9" fmla="*/ 3 h 770"/>
                    <a:gd name="T10" fmla="*/ 1 w 1045"/>
                    <a:gd name="T11" fmla="*/ 3 h 770"/>
                    <a:gd name="T12" fmla="*/ 1 w 1045"/>
                    <a:gd name="T13" fmla="*/ 3 h 770"/>
                    <a:gd name="T14" fmla="*/ 1 w 1045"/>
                    <a:gd name="T15" fmla="*/ 4 h 770"/>
                    <a:gd name="T16" fmla="*/ 0 w 1045"/>
                    <a:gd name="T17" fmla="*/ 3 h 770"/>
                    <a:gd name="T18" fmla="*/ 1 w 1045"/>
                    <a:gd name="T19" fmla="*/ 4 h 770"/>
                    <a:gd name="T20" fmla="*/ 0 w 1045"/>
                    <a:gd name="T21" fmla="*/ 4 h 770"/>
                    <a:gd name="T22" fmla="*/ 1 w 1045"/>
                    <a:gd name="T23" fmla="*/ 6 h 770"/>
                    <a:gd name="T24" fmla="*/ 1 w 1045"/>
                    <a:gd name="T25" fmla="*/ 5 h 770"/>
                    <a:gd name="T26" fmla="*/ 1 w 1045"/>
                    <a:gd name="T27" fmla="*/ 4 h 770"/>
                    <a:gd name="T28" fmla="*/ 1 w 1045"/>
                    <a:gd name="T29" fmla="*/ 3 h 770"/>
                    <a:gd name="T30" fmla="*/ 8 w 1045"/>
                    <a:gd name="T31" fmla="*/ 3 h 770"/>
                    <a:gd name="T32" fmla="*/ 1 w 1045"/>
                    <a:gd name="T33" fmla="*/ 2 h 770"/>
                    <a:gd name="T34" fmla="*/ 0 w 1045"/>
                    <a:gd name="T35" fmla="*/ 0 h 770"/>
                    <a:gd name="T36" fmla="*/ 4 w 1045"/>
                    <a:gd name="T37" fmla="*/ 0 h 770"/>
                    <a:gd name="T38" fmla="*/ 4 w 1045"/>
                    <a:gd name="T39" fmla="*/ 0 h 770"/>
                    <a:gd name="T40" fmla="*/ 4 w 1045"/>
                    <a:gd name="T41" fmla="*/ 0 h 77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045"/>
                    <a:gd name="T64" fmla="*/ 0 h 770"/>
                    <a:gd name="T65" fmla="*/ 1045 w 1045"/>
                    <a:gd name="T66" fmla="*/ 770 h 770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045" h="770">
                      <a:moveTo>
                        <a:pt x="514" y="0"/>
                      </a:moveTo>
                      <a:lnTo>
                        <a:pt x="121" y="33"/>
                      </a:lnTo>
                      <a:lnTo>
                        <a:pt x="0" y="39"/>
                      </a:lnTo>
                      <a:lnTo>
                        <a:pt x="0" y="84"/>
                      </a:lnTo>
                      <a:lnTo>
                        <a:pt x="195" y="409"/>
                      </a:lnTo>
                      <a:lnTo>
                        <a:pt x="213" y="506"/>
                      </a:lnTo>
                      <a:lnTo>
                        <a:pt x="130" y="431"/>
                      </a:lnTo>
                      <a:lnTo>
                        <a:pt x="186" y="565"/>
                      </a:lnTo>
                      <a:lnTo>
                        <a:pt x="103" y="496"/>
                      </a:lnTo>
                      <a:lnTo>
                        <a:pt x="162" y="636"/>
                      </a:lnTo>
                      <a:lnTo>
                        <a:pt x="75" y="533"/>
                      </a:lnTo>
                      <a:lnTo>
                        <a:pt x="172" y="770"/>
                      </a:lnTo>
                      <a:lnTo>
                        <a:pt x="232" y="695"/>
                      </a:lnTo>
                      <a:lnTo>
                        <a:pt x="255" y="557"/>
                      </a:lnTo>
                      <a:lnTo>
                        <a:pt x="250" y="417"/>
                      </a:lnTo>
                      <a:lnTo>
                        <a:pt x="1045" y="385"/>
                      </a:lnTo>
                      <a:lnTo>
                        <a:pt x="246" y="372"/>
                      </a:lnTo>
                      <a:lnTo>
                        <a:pt x="43" y="71"/>
                      </a:lnTo>
                      <a:lnTo>
                        <a:pt x="542" y="57"/>
                      </a:lnTo>
                      <a:lnTo>
                        <a:pt x="51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" name="Freeform 44"/>
                <p:cNvSpPr>
                  <a:spLocks/>
                </p:cNvSpPr>
                <p:nvPr/>
              </p:nvSpPr>
              <p:spPr bwMode="auto">
                <a:xfrm>
                  <a:off x="1708" y="3077"/>
                  <a:ext cx="86" cy="188"/>
                </a:xfrm>
                <a:custGeom>
                  <a:avLst/>
                  <a:gdLst>
                    <a:gd name="T0" fmla="*/ 1 w 170"/>
                    <a:gd name="T1" fmla="*/ 0 h 374"/>
                    <a:gd name="T2" fmla="*/ 1 w 170"/>
                    <a:gd name="T3" fmla="*/ 1 h 374"/>
                    <a:gd name="T4" fmla="*/ 1 w 170"/>
                    <a:gd name="T5" fmla="*/ 2 h 374"/>
                    <a:gd name="T6" fmla="*/ 0 w 170"/>
                    <a:gd name="T7" fmla="*/ 3 h 374"/>
                    <a:gd name="T8" fmla="*/ 1 w 170"/>
                    <a:gd name="T9" fmla="*/ 3 h 374"/>
                    <a:gd name="T10" fmla="*/ 1 w 170"/>
                    <a:gd name="T11" fmla="*/ 2 h 374"/>
                    <a:gd name="T12" fmla="*/ 2 w 170"/>
                    <a:gd name="T13" fmla="*/ 2 h 374"/>
                    <a:gd name="T14" fmla="*/ 1 w 170"/>
                    <a:gd name="T15" fmla="*/ 0 h 374"/>
                    <a:gd name="T16" fmla="*/ 1 w 170"/>
                    <a:gd name="T17" fmla="*/ 0 h 37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70"/>
                    <a:gd name="T28" fmla="*/ 0 h 374"/>
                    <a:gd name="T29" fmla="*/ 170 w 170"/>
                    <a:gd name="T30" fmla="*/ 374 h 37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70" h="374">
                      <a:moveTo>
                        <a:pt x="51" y="0"/>
                      </a:moveTo>
                      <a:lnTo>
                        <a:pt x="65" y="96"/>
                      </a:lnTo>
                      <a:lnTo>
                        <a:pt x="55" y="175"/>
                      </a:lnTo>
                      <a:lnTo>
                        <a:pt x="0" y="282"/>
                      </a:lnTo>
                      <a:lnTo>
                        <a:pt x="65" y="374"/>
                      </a:lnTo>
                      <a:lnTo>
                        <a:pt x="55" y="236"/>
                      </a:lnTo>
                      <a:lnTo>
                        <a:pt x="170" y="189"/>
                      </a:lnTo>
                      <a:lnTo>
                        <a:pt x="5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" name="Freeform 45"/>
                <p:cNvSpPr>
                  <a:spLocks/>
                </p:cNvSpPr>
                <p:nvPr/>
              </p:nvSpPr>
              <p:spPr bwMode="auto">
                <a:xfrm>
                  <a:off x="1650" y="3165"/>
                  <a:ext cx="1206" cy="292"/>
                </a:xfrm>
                <a:custGeom>
                  <a:avLst/>
                  <a:gdLst>
                    <a:gd name="T0" fmla="*/ 19 w 2412"/>
                    <a:gd name="T1" fmla="*/ 1 h 583"/>
                    <a:gd name="T2" fmla="*/ 19 w 2412"/>
                    <a:gd name="T3" fmla="*/ 1 h 583"/>
                    <a:gd name="T4" fmla="*/ 19 w 2412"/>
                    <a:gd name="T5" fmla="*/ 1 h 583"/>
                    <a:gd name="T6" fmla="*/ 19 w 2412"/>
                    <a:gd name="T7" fmla="*/ 3 h 583"/>
                    <a:gd name="T8" fmla="*/ 19 w 2412"/>
                    <a:gd name="T9" fmla="*/ 4 h 583"/>
                    <a:gd name="T10" fmla="*/ 18 w 2412"/>
                    <a:gd name="T11" fmla="*/ 4 h 583"/>
                    <a:gd name="T12" fmla="*/ 15 w 2412"/>
                    <a:gd name="T13" fmla="*/ 4 h 583"/>
                    <a:gd name="T14" fmla="*/ 15 w 2412"/>
                    <a:gd name="T15" fmla="*/ 4 h 583"/>
                    <a:gd name="T16" fmla="*/ 14 w 2412"/>
                    <a:gd name="T17" fmla="*/ 4 h 583"/>
                    <a:gd name="T18" fmla="*/ 3 w 2412"/>
                    <a:gd name="T19" fmla="*/ 5 h 583"/>
                    <a:gd name="T20" fmla="*/ 3 w 2412"/>
                    <a:gd name="T21" fmla="*/ 5 h 583"/>
                    <a:gd name="T22" fmla="*/ 2 w 2412"/>
                    <a:gd name="T23" fmla="*/ 5 h 583"/>
                    <a:gd name="T24" fmla="*/ 1 w 2412"/>
                    <a:gd name="T25" fmla="*/ 5 h 583"/>
                    <a:gd name="T26" fmla="*/ 0 w 2412"/>
                    <a:gd name="T27" fmla="*/ 1 h 583"/>
                    <a:gd name="T28" fmla="*/ 1 w 2412"/>
                    <a:gd name="T29" fmla="*/ 1 h 583"/>
                    <a:gd name="T30" fmla="*/ 1 w 2412"/>
                    <a:gd name="T31" fmla="*/ 0 h 583"/>
                    <a:gd name="T32" fmla="*/ 1 w 2412"/>
                    <a:gd name="T33" fmla="*/ 1 h 583"/>
                    <a:gd name="T34" fmla="*/ 1 w 2412"/>
                    <a:gd name="T35" fmla="*/ 1 h 583"/>
                    <a:gd name="T36" fmla="*/ 1 w 2412"/>
                    <a:gd name="T37" fmla="*/ 5 h 583"/>
                    <a:gd name="T38" fmla="*/ 2 w 2412"/>
                    <a:gd name="T39" fmla="*/ 5 h 583"/>
                    <a:gd name="T40" fmla="*/ 3 w 2412"/>
                    <a:gd name="T41" fmla="*/ 4 h 583"/>
                    <a:gd name="T42" fmla="*/ 3 w 2412"/>
                    <a:gd name="T43" fmla="*/ 4 h 583"/>
                    <a:gd name="T44" fmla="*/ 3 w 2412"/>
                    <a:gd name="T45" fmla="*/ 3 h 583"/>
                    <a:gd name="T46" fmla="*/ 3 w 2412"/>
                    <a:gd name="T47" fmla="*/ 4 h 583"/>
                    <a:gd name="T48" fmla="*/ 3 w 2412"/>
                    <a:gd name="T49" fmla="*/ 4 h 583"/>
                    <a:gd name="T50" fmla="*/ 14 w 2412"/>
                    <a:gd name="T51" fmla="*/ 4 h 583"/>
                    <a:gd name="T52" fmla="*/ 15 w 2412"/>
                    <a:gd name="T53" fmla="*/ 3 h 583"/>
                    <a:gd name="T54" fmla="*/ 15 w 2412"/>
                    <a:gd name="T55" fmla="*/ 3 h 583"/>
                    <a:gd name="T56" fmla="*/ 15 w 2412"/>
                    <a:gd name="T57" fmla="*/ 2 h 583"/>
                    <a:gd name="T58" fmla="*/ 15 w 2412"/>
                    <a:gd name="T59" fmla="*/ 3 h 583"/>
                    <a:gd name="T60" fmla="*/ 15 w 2412"/>
                    <a:gd name="T61" fmla="*/ 3 h 583"/>
                    <a:gd name="T62" fmla="*/ 15 w 2412"/>
                    <a:gd name="T63" fmla="*/ 4 h 583"/>
                    <a:gd name="T64" fmla="*/ 18 w 2412"/>
                    <a:gd name="T65" fmla="*/ 4 h 583"/>
                    <a:gd name="T66" fmla="*/ 19 w 2412"/>
                    <a:gd name="T67" fmla="*/ 3 h 583"/>
                    <a:gd name="T68" fmla="*/ 19 w 2412"/>
                    <a:gd name="T69" fmla="*/ 2 h 583"/>
                    <a:gd name="T70" fmla="*/ 19 w 2412"/>
                    <a:gd name="T71" fmla="*/ 1 h 583"/>
                    <a:gd name="T72" fmla="*/ 15 w 2412"/>
                    <a:gd name="T73" fmla="*/ 1 h 583"/>
                    <a:gd name="T74" fmla="*/ 17 w 2412"/>
                    <a:gd name="T75" fmla="*/ 1 h 583"/>
                    <a:gd name="T76" fmla="*/ 19 w 2412"/>
                    <a:gd name="T77" fmla="*/ 1 h 583"/>
                    <a:gd name="T78" fmla="*/ 19 w 2412"/>
                    <a:gd name="T79" fmla="*/ 1 h 583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412"/>
                    <a:gd name="T121" fmla="*/ 0 h 583"/>
                    <a:gd name="T122" fmla="*/ 2412 w 2412"/>
                    <a:gd name="T123" fmla="*/ 583 h 583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412" h="583">
                      <a:moveTo>
                        <a:pt x="2334" y="4"/>
                      </a:moveTo>
                      <a:lnTo>
                        <a:pt x="2384" y="61"/>
                      </a:lnTo>
                      <a:lnTo>
                        <a:pt x="2412" y="126"/>
                      </a:lnTo>
                      <a:lnTo>
                        <a:pt x="2380" y="347"/>
                      </a:lnTo>
                      <a:lnTo>
                        <a:pt x="2320" y="440"/>
                      </a:lnTo>
                      <a:lnTo>
                        <a:pt x="2264" y="449"/>
                      </a:lnTo>
                      <a:lnTo>
                        <a:pt x="1987" y="473"/>
                      </a:lnTo>
                      <a:lnTo>
                        <a:pt x="1960" y="445"/>
                      </a:lnTo>
                      <a:lnTo>
                        <a:pt x="1895" y="481"/>
                      </a:lnTo>
                      <a:lnTo>
                        <a:pt x="463" y="565"/>
                      </a:lnTo>
                      <a:lnTo>
                        <a:pt x="420" y="537"/>
                      </a:lnTo>
                      <a:lnTo>
                        <a:pt x="347" y="583"/>
                      </a:lnTo>
                      <a:lnTo>
                        <a:pt x="199" y="579"/>
                      </a:lnTo>
                      <a:lnTo>
                        <a:pt x="0" y="75"/>
                      </a:lnTo>
                      <a:lnTo>
                        <a:pt x="19" y="19"/>
                      </a:lnTo>
                      <a:lnTo>
                        <a:pt x="171" y="0"/>
                      </a:lnTo>
                      <a:lnTo>
                        <a:pt x="171" y="61"/>
                      </a:lnTo>
                      <a:lnTo>
                        <a:pt x="55" y="65"/>
                      </a:lnTo>
                      <a:lnTo>
                        <a:pt x="245" y="518"/>
                      </a:lnTo>
                      <a:lnTo>
                        <a:pt x="361" y="524"/>
                      </a:lnTo>
                      <a:lnTo>
                        <a:pt x="406" y="473"/>
                      </a:lnTo>
                      <a:lnTo>
                        <a:pt x="453" y="403"/>
                      </a:lnTo>
                      <a:lnTo>
                        <a:pt x="467" y="282"/>
                      </a:lnTo>
                      <a:lnTo>
                        <a:pt x="509" y="389"/>
                      </a:lnTo>
                      <a:lnTo>
                        <a:pt x="471" y="510"/>
                      </a:lnTo>
                      <a:lnTo>
                        <a:pt x="1909" y="431"/>
                      </a:lnTo>
                      <a:lnTo>
                        <a:pt x="1968" y="380"/>
                      </a:lnTo>
                      <a:lnTo>
                        <a:pt x="1974" y="274"/>
                      </a:lnTo>
                      <a:lnTo>
                        <a:pt x="1978" y="181"/>
                      </a:lnTo>
                      <a:lnTo>
                        <a:pt x="2015" y="268"/>
                      </a:lnTo>
                      <a:lnTo>
                        <a:pt x="2033" y="366"/>
                      </a:lnTo>
                      <a:lnTo>
                        <a:pt x="2029" y="417"/>
                      </a:lnTo>
                      <a:lnTo>
                        <a:pt x="2246" y="408"/>
                      </a:lnTo>
                      <a:lnTo>
                        <a:pt x="2311" y="301"/>
                      </a:lnTo>
                      <a:lnTo>
                        <a:pt x="2352" y="153"/>
                      </a:lnTo>
                      <a:lnTo>
                        <a:pt x="2311" y="107"/>
                      </a:lnTo>
                      <a:lnTo>
                        <a:pt x="1927" y="102"/>
                      </a:lnTo>
                      <a:lnTo>
                        <a:pt x="2056" y="69"/>
                      </a:lnTo>
                      <a:lnTo>
                        <a:pt x="2334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" name="Freeform 46"/>
                <p:cNvSpPr>
                  <a:spLocks/>
                </p:cNvSpPr>
                <p:nvPr/>
              </p:nvSpPr>
              <p:spPr bwMode="auto">
                <a:xfrm>
                  <a:off x="2356" y="2601"/>
                  <a:ext cx="93" cy="19"/>
                </a:xfrm>
                <a:custGeom>
                  <a:avLst/>
                  <a:gdLst>
                    <a:gd name="T0" fmla="*/ 0 w 185"/>
                    <a:gd name="T1" fmla="*/ 0 h 39"/>
                    <a:gd name="T2" fmla="*/ 2 w 185"/>
                    <a:gd name="T3" fmla="*/ 0 h 39"/>
                    <a:gd name="T4" fmla="*/ 2 w 185"/>
                    <a:gd name="T5" fmla="*/ 0 h 39"/>
                    <a:gd name="T6" fmla="*/ 1 w 185"/>
                    <a:gd name="T7" fmla="*/ 0 h 39"/>
                    <a:gd name="T8" fmla="*/ 0 w 185"/>
                    <a:gd name="T9" fmla="*/ 0 h 39"/>
                    <a:gd name="T10" fmla="*/ 0 w 185"/>
                    <a:gd name="T11" fmla="*/ 0 h 3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5"/>
                    <a:gd name="T19" fmla="*/ 0 h 39"/>
                    <a:gd name="T20" fmla="*/ 185 w 185"/>
                    <a:gd name="T21" fmla="*/ 39 h 3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5" h="39">
                      <a:moveTo>
                        <a:pt x="0" y="0"/>
                      </a:moveTo>
                      <a:lnTo>
                        <a:pt x="172" y="5"/>
                      </a:lnTo>
                      <a:lnTo>
                        <a:pt x="185" y="39"/>
                      </a:lnTo>
                      <a:lnTo>
                        <a:pt x="11" y="3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" name="Freeform 47"/>
                <p:cNvSpPr>
                  <a:spLocks/>
                </p:cNvSpPr>
                <p:nvPr/>
              </p:nvSpPr>
              <p:spPr bwMode="auto">
                <a:xfrm>
                  <a:off x="2211" y="2599"/>
                  <a:ext cx="104" cy="20"/>
                </a:xfrm>
                <a:custGeom>
                  <a:avLst/>
                  <a:gdLst>
                    <a:gd name="T0" fmla="*/ 0 w 209"/>
                    <a:gd name="T1" fmla="*/ 0 h 41"/>
                    <a:gd name="T2" fmla="*/ 0 w 209"/>
                    <a:gd name="T3" fmla="*/ 0 h 41"/>
                    <a:gd name="T4" fmla="*/ 0 w 209"/>
                    <a:gd name="T5" fmla="*/ 0 h 41"/>
                    <a:gd name="T6" fmla="*/ 1 w 209"/>
                    <a:gd name="T7" fmla="*/ 0 h 41"/>
                    <a:gd name="T8" fmla="*/ 1 w 209"/>
                    <a:gd name="T9" fmla="*/ 0 h 41"/>
                    <a:gd name="T10" fmla="*/ 0 w 209"/>
                    <a:gd name="T11" fmla="*/ 0 h 41"/>
                    <a:gd name="T12" fmla="*/ 0 w 209"/>
                    <a:gd name="T13" fmla="*/ 0 h 41"/>
                    <a:gd name="T14" fmla="*/ 0 w 209"/>
                    <a:gd name="T15" fmla="*/ 0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09"/>
                    <a:gd name="T25" fmla="*/ 0 h 41"/>
                    <a:gd name="T26" fmla="*/ 209 w 209"/>
                    <a:gd name="T27" fmla="*/ 41 h 4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09" h="41">
                      <a:moveTo>
                        <a:pt x="22" y="13"/>
                      </a:moveTo>
                      <a:lnTo>
                        <a:pt x="0" y="41"/>
                      </a:lnTo>
                      <a:lnTo>
                        <a:pt x="67" y="21"/>
                      </a:lnTo>
                      <a:lnTo>
                        <a:pt x="209" y="21"/>
                      </a:lnTo>
                      <a:lnTo>
                        <a:pt x="179" y="2"/>
                      </a:lnTo>
                      <a:lnTo>
                        <a:pt x="55" y="0"/>
                      </a:lnTo>
                      <a:lnTo>
                        <a:pt x="22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4" name="Group 48"/>
              <p:cNvGrpSpPr>
                <a:grpSpLocks/>
              </p:cNvGrpSpPr>
              <p:nvPr/>
            </p:nvGrpSpPr>
            <p:grpSpPr bwMode="auto">
              <a:xfrm rot="867139">
                <a:off x="3198" y="1064"/>
                <a:ext cx="633" cy="850"/>
                <a:chOff x="2096" y="766"/>
                <a:chExt cx="2052" cy="2661"/>
              </a:xfrm>
            </p:grpSpPr>
            <p:sp>
              <p:nvSpPr>
                <p:cNvPr id="145" name="Freeform 49"/>
                <p:cNvSpPr>
                  <a:spLocks/>
                </p:cNvSpPr>
                <p:nvPr/>
              </p:nvSpPr>
              <p:spPr bwMode="auto">
                <a:xfrm>
                  <a:off x="2204" y="794"/>
                  <a:ext cx="1552" cy="667"/>
                </a:xfrm>
                <a:custGeom>
                  <a:avLst/>
                  <a:gdLst>
                    <a:gd name="T0" fmla="*/ 920 w 1552"/>
                    <a:gd name="T1" fmla="*/ 0 h 667"/>
                    <a:gd name="T2" fmla="*/ 0 w 1552"/>
                    <a:gd name="T3" fmla="*/ 428 h 667"/>
                    <a:gd name="T4" fmla="*/ 159 w 1552"/>
                    <a:gd name="T5" fmla="*/ 461 h 667"/>
                    <a:gd name="T6" fmla="*/ 333 w 1552"/>
                    <a:gd name="T7" fmla="*/ 495 h 667"/>
                    <a:gd name="T8" fmla="*/ 437 w 1552"/>
                    <a:gd name="T9" fmla="*/ 515 h 667"/>
                    <a:gd name="T10" fmla="*/ 547 w 1552"/>
                    <a:gd name="T11" fmla="*/ 535 h 667"/>
                    <a:gd name="T12" fmla="*/ 664 w 1552"/>
                    <a:gd name="T13" fmla="*/ 556 h 667"/>
                    <a:gd name="T14" fmla="*/ 784 w 1552"/>
                    <a:gd name="T15" fmla="*/ 576 h 667"/>
                    <a:gd name="T16" fmla="*/ 905 w 1552"/>
                    <a:gd name="T17" fmla="*/ 596 h 667"/>
                    <a:gd name="T18" fmla="*/ 1027 w 1552"/>
                    <a:gd name="T19" fmla="*/ 615 h 667"/>
                    <a:gd name="T20" fmla="*/ 1259 w 1552"/>
                    <a:gd name="T21" fmla="*/ 647 h 667"/>
                    <a:gd name="T22" fmla="*/ 1462 w 1552"/>
                    <a:gd name="T23" fmla="*/ 667 h 667"/>
                    <a:gd name="T24" fmla="*/ 1552 w 1552"/>
                    <a:gd name="T25" fmla="*/ 262 h 667"/>
                    <a:gd name="T26" fmla="*/ 920 w 1552"/>
                    <a:gd name="T27" fmla="*/ 0 h 667"/>
                    <a:gd name="T28" fmla="*/ 920 w 1552"/>
                    <a:gd name="T29" fmla="*/ 0 h 66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552"/>
                    <a:gd name="T46" fmla="*/ 0 h 667"/>
                    <a:gd name="T47" fmla="*/ 1552 w 1552"/>
                    <a:gd name="T48" fmla="*/ 667 h 66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552" h="667">
                      <a:moveTo>
                        <a:pt x="920" y="0"/>
                      </a:moveTo>
                      <a:lnTo>
                        <a:pt x="0" y="428"/>
                      </a:lnTo>
                      <a:lnTo>
                        <a:pt x="159" y="461"/>
                      </a:lnTo>
                      <a:lnTo>
                        <a:pt x="333" y="495"/>
                      </a:lnTo>
                      <a:lnTo>
                        <a:pt x="437" y="515"/>
                      </a:lnTo>
                      <a:lnTo>
                        <a:pt x="547" y="535"/>
                      </a:lnTo>
                      <a:lnTo>
                        <a:pt x="664" y="556"/>
                      </a:lnTo>
                      <a:lnTo>
                        <a:pt x="784" y="576"/>
                      </a:lnTo>
                      <a:lnTo>
                        <a:pt x="905" y="596"/>
                      </a:lnTo>
                      <a:lnTo>
                        <a:pt x="1027" y="615"/>
                      </a:lnTo>
                      <a:lnTo>
                        <a:pt x="1259" y="647"/>
                      </a:lnTo>
                      <a:lnTo>
                        <a:pt x="1462" y="667"/>
                      </a:lnTo>
                      <a:lnTo>
                        <a:pt x="1552" y="262"/>
                      </a:lnTo>
                      <a:lnTo>
                        <a:pt x="920" y="0"/>
                      </a:lnTo>
                      <a:close/>
                    </a:path>
                  </a:pathLst>
                </a:custGeom>
                <a:solidFill>
                  <a:srgbClr val="487A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6" name="Freeform 50"/>
                <p:cNvSpPr>
                  <a:spLocks/>
                </p:cNvSpPr>
                <p:nvPr/>
              </p:nvSpPr>
              <p:spPr bwMode="auto">
                <a:xfrm>
                  <a:off x="2270" y="1256"/>
                  <a:ext cx="1457" cy="252"/>
                </a:xfrm>
                <a:custGeom>
                  <a:avLst/>
                  <a:gdLst>
                    <a:gd name="T0" fmla="*/ 0 w 1457"/>
                    <a:gd name="T1" fmla="*/ 0 h 252"/>
                    <a:gd name="T2" fmla="*/ 13 w 1457"/>
                    <a:gd name="T3" fmla="*/ 101 h 252"/>
                    <a:gd name="T4" fmla="*/ 156 w 1457"/>
                    <a:gd name="T5" fmla="*/ 120 h 252"/>
                    <a:gd name="T6" fmla="*/ 315 w 1457"/>
                    <a:gd name="T7" fmla="*/ 142 h 252"/>
                    <a:gd name="T8" fmla="*/ 514 w 1457"/>
                    <a:gd name="T9" fmla="*/ 165 h 252"/>
                    <a:gd name="T10" fmla="*/ 740 w 1457"/>
                    <a:gd name="T11" fmla="*/ 192 h 252"/>
                    <a:gd name="T12" fmla="*/ 982 w 1457"/>
                    <a:gd name="T13" fmla="*/ 215 h 252"/>
                    <a:gd name="T14" fmla="*/ 1226 w 1457"/>
                    <a:gd name="T15" fmla="*/ 237 h 252"/>
                    <a:gd name="T16" fmla="*/ 1457 w 1457"/>
                    <a:gd name="T17" fmla="*/ 252 h 252"/>
                    <a:gd name="T18" fmla="*/ 1441 w 1457"/>
                    <a:gd name="T19" fmla="*/ 210 h 252"/>
                    <a:gd name="T20" fmla="*/ 1304 w 1457"/>
                    <a:gd name="T21" fmla="*/ 198 h 252"/>
                    <a:gd name="T22" fmla="*/ 955 w 1457"/>
                    <a:gd name="T23" fmla="*/ 159 h 252"/>
                    <a:gd name="T24" fmla="*/ 730 w 1457"/>
                    <a:gd name="T25" fmla="*/ 129 h 252"/>
                    <a:gd name="T26" fmla="*/ 489 w 1457"/>
                    <a:gd name="T27" fmla="*/ 93 h 252"/>
                    <a:gd name="T28" fmla="*/ 365 w 1457"/>
                    <a:gd name="T29" fmla="*/ 73 h 252"/>
                    <a:gd name="T30" fmla="*/ 241 w 1457"/>
                    <a:gd name="T31" fmla="*/ 50 h 252"/>
                    <a:gd name="T32" fmla="*/ 119 w 1457"/>
                    <a:gd name="T33" fmla="*/ 26 h 252"/>
                    <a:gd name="T34" fmla="*/ 0 w 1457"/>
                    <a:gd name="T35" fmla="*/ 0 h 252"/>
                    <a:gd name="T36" fmla="*/ 0 w 1457"/>
                    <a:gd name="T37" fmla="*/ 0 h 252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457"/>
                    <a:gd name="T58" fmla="*/ 0 h 252"/>
                    <a:gd name="T59" fmla="*/ 1457 w 1457"/>
                    <a:gd name="T60" fmla="*/ 252 h 252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457" h="252">
                      <a:moveTo>
                        <a:pt x="0" y="0"/>
                      </a:moveTo>
                      <a:lnTo>
                        <a:pt x="13" y="101"/>
                      </a:lnTo>
                      <a:lnTo>
                        <a:pt x="156" y="120"/>
                      </a:lnTo>
                      <a:lnTo>
                        <a:pt x="315" y="142"/>
                      </a:lnTo>
                      <a:lnTo>
                        <a:pt x="514" y="165"/>
                      </a:lnTo>
                      <a:lnTo>
                        <a:pt x="740" y="192"/>
                      </a:lnTo>
                      <a:lnTo>
                        <a:pt x="982" y="215"/>
                      </a:lnTo>
                      <a:lnTo>
                        <a:pt x="1226" y="237"/>
                      </a:lnTo>
                      <a:lnTo>
                        <a:pt x="1457" y="252"/>
                      </a:lnTo>
                      <a:lnTo>
                        <a:pt x="1441" y="210"/>
                      </a:lnTo>
                      <a:lnTo>
                        <a:pt x="1304" y="198"/>
                      </a:lnTo>
                      <a:lnTo>
                        <a:pt x="955" y="159"/>
                      </a:lnTo>
                      <a:lnTo>
                        <a:pt x="730" y="129"/>
                      </a:lnTo>
                      <a:lnTo>
                        <a:pt x="489" y="93"/>
                      </a:lnTo>
                      <a:lnTo>
                        <a:pt x="365" y="73"/>
                      </a:lnTo>
                      <a:lnTo>
                        <a:pt x="241" y="50"/>
                      </a:lnTo>
                      <a:lnTo>
                        <a:pt x="119" y="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58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7" name="Freeform 51"/>
                <p:cNvSpPr>
                  <a:spLocks/>
                </p:cNvSpPr>
                <p:nvPr/>
              </p:nvSpPr>
              <p:spPr bwMode="auto">
                <a:xfrm>
                  <a:off x="3697" y="1117"/>
                  <a:ext cx="111" cy="387"/>
                </a:xfrm>
                <a:custGeom>
                  <a:avLst/>
                  <a:gdLst>
                    <a:gd name="T0" fmla="*/ 37 w 111"/>
                    <a:gd name="T1" fmla="*/ 387 h 387"/>
                    <a:gd name="T2" fmla="*/ 0 w 111"/>
                    <a:gd name="T3" fmla="*/ 324 h 387"/>
                    <a:gd name="T4" fmla="*/ 51 w 111"/>
                    <a:gd name="T5" fmla="*/ 0 h 387"/>
                    <a:gd name="T6" fmla="*/ 111 w 111"/>
                    <a:gd name="T7" fmla="*/ 46 h 387"/>
                    <a:gd name="T8" fmla="*/ 37 w 111"/>
                    <a:gd name="T9" fmla="*/ 387 h 387"/>
                    <a:gd name="T10" fmla="*/ 37 w 111"/>
                    <a:gd name="T11" fmla="*/ 387 h 38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1"/>
                    <a:gd name="T19" fmla="*/ 0 h 387"/>
                    <a:gd name="T20" fmla="*/ 111 w 111"/>
                    <a:gd name="T21" fmla="*/ 387 h 38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1" h="387">
                      <a:moveTo>
                        <a:pt x="37" y="387"/>
                      </a:moveTo>
                      <a:lnTo>
                        <a:pt x="0" y="324"/>
                      </a:lnTo>
                      <a:lnTo>
                        <a:pt x="51" y="0"/>
                      </a:lnTo>
                      <a:lnTo>
                        <a:pt x="111" y="46"/>
                      </a:lnTo>
                      <a:lnTo>
                        <a:pt x="37" y="387"/>
                      </a:lnTo>
                      <a:close/>
                    </a:path>
                  </a:pathLst>
                </a:custGeom>
                <a:solidFill>
                  <a:srgbClr val="002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8" name="Freeform 52"/>
                <p:cNvSpPr>
                  <a:spLocks/>
                </p:cNvSpPr>
                <p:nvPr/>
              </p:nvSpPr>
              <p:spPr bwMode="auto">
                <a:xfrm>
                  <a:off x="2596" y="1420"/>
                  <a:ext cx="888" cy="461"/>
                </a:xfrm>
                <a:custGeom>
                  <a:avLst/>
                  <a:gdLst>
                    <a:gd name="T0" fmla="*/ 176 w 888"/>
                    <a:gd name="T1" fmla="*/ 0 h 461"/>
                    <a:gd name="T2" fmla="*/ 0 w 888"/>
                    <a:gd name="T3" fmla="*/ 461 h 461"/>
                    <a:gd name="T4" fmla="*/ 106 w 888"/>
                    <a:gd name="T5" fmla="*/ 444 h 461"/>
                    <a:gd name="T6" fmla="*/ 220 w 888"/>
                    <a:gd name="T7" fmla="*/ 424 h 461"/>
                    <a:gd name="T8" fmla="*/ 359 w 888"/>
                    <a:gd name="T9" fmla="*/ 395 h 461"/>
                    <a:gd name="T10" fmla="*/ 507 w 888"/>
                    <a:gd name="T11" fmla="*/ 360 h 461"/>
                    <a:gd name="T12" fmla="*/ 654 w 888"/>
                    <a:gd name="T13" fmla="*/ 317 h 461"/>
                    <a:gd name="T14" fmla="*/ 723 w 888"/>
                    <a:gd name="T15" fmla="*/ 294 h 461"/>
                    <a:gd name="T16" fmla="*/ 785 w 888"/>
                    <a:gd name="T17" fmla="*/ 269 h 461"/>
                    <a:gd name="T18" fmla="*/ 840 w 888"/>
                    <a:gd name="T19" fmla="*/ 243 h 461"/>
                    <a:gd name="T20" fmla="*/ 888 w 888"/>
                    <a:gd name="T21" fmla="*/ 216 h 461"/>
                    <a:gd name="T22" fmla="*/ 827 w 888"/>
                    <a:gd name="T23" fmla="*/ 61 h 461"/>
                    <a:gd name="T24" fmla="*/ 176 w 888"/>
                    <a:gd name="T25" fmla="*/ 0 h 461"/>
                    <a:gd name="T26" fmla="*/ 176 w 888"/>
                    <a:gd name="T27" fmla="*/ 0 h 461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888"/>
                    <a:gd name="T43" fmla="*/ 0 h 461"/>
                    <a:gd name="T44" fmla="*/ 888 w 888"/>
                    <a:gd name="T45" fmla="*/ 461 h 461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888" h="461">
                      <a:moveTo>
                        <a:pt x="176" y="0"/>
                      </a:moveTo>
                      <a:lnTo>
                        <a:pt x="0" y="461"/>
                      </a:lnTo>
                      <a:lnTo>
                        <a:pt x="106" y="444"/>
                      </a:lnTo>
                      <a:lnTo>
                        <a:pt x="220" y="424"/>
                      </a:lnTo>
                      <a:lnTo>
                        <a:pt x="359" y="395"/>
                      </a:lnTo>
                      <a:lnTo>
                        <a:pt x="507" y="360"/>
                      </a:lnTo>
                      <a:lnTo>
                        <a:pt x="654" y="317"/>
                      </a:lnTo>
                      <a:lnTo>
                        <a:pt x="723" y="294"/>
                      </a:lnTo>
                      <a:lnTo>
                        <a:pt x="785" y="269"/>
                      </a:lnTo>
                      <a:lnTo>
                        <a:pt x="840" y="243"/>
                      </a:lnTo>
                      <a:lnTo>
                        <a:pt x="888" y="216"/>
                      </a:lnTo>
                      <a:lnTo>
                        <a:pt x="827" y="61"/>
                      </a:lnTo>
                      <a:lnTo>
                        <a:pt x="176" y="0"/>
                      </a:lnTo>
                      <a:close/>
                    </a:path>
                  </a:pathLst>
                </a:custGeom>
                <a:solidFill>
                  <a:srgbClr val="1858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9" name="Freeform 53"/>
                <p:cNvSpPr>
                  <a:spLocks/>
                </p:cNvSpPr>
                <p:nvPr/>
              </p:nvSpPr>
              <p:spPr bwMode="auto">
                <a:xfrm>
                  <a:off x="2650" y="1471"/>
                  <a:ext cx="825" cy="378"/>
                </a:xfrm>
                <a:custGeom>
                  <a:avLst/>
                  <a:gdLst>
                    <a:gd name="T0" fmla="*/ 567 w 825"/>
                    <a:gd name="T1" fmla="*/ 0 h 378"/>
                    <a:gd name="T2" fmla="*/ 581 w 825"/>
                    <a:gd name="T3" fmla="*/ 15 h 378"/>
                    <a:gd name="T4" fmla="*/ 597 w 825"/>
                    <a:gd name="T5" fmla="*/ 32 h 378"/>
                    <a:gd name="T6" fmla="*/ 616 w 825"/>
                    <a:gd name="T7" fmla="*/ 53 h 378"/>
                    <a:gd name="T8" fmla="*/ 636 w 825"/>
                    <a:gd name="T9" fmla="*/ 78 h 378"/>
                    <a:gd name="T10" fmla="*/ 657 w 825"/>
                    <a:gd name="T11" fmla="*/ 104 h 378"/>
                    <a:gd name="T12" fmla="*/ 677 w 825"/>
                    <a:gd name="T13" fmla="*/ 131 h 378"/>
                    <a:gd name="T14" fmla="*/ 695 w 825"/>
                    <a:gd name="T15" fmla="*/ 156 h 378"/>
                    <a:gd name="T16" fmla="*/ 647 w 825"/>
                    <a:gd name="T17" fmla="*/ 178 h 378"/>
                    <a:gd name="T18" fmla="*/ 590 w 825"/>
                    <a:gd name="T19" fmla="*/ 203 h 378"/>
                    <a:gd name="T20" fmla="*/ 511 w 825"/>
                    <a:gd name="T21" fmla="*/ 233 h 378"/>
                    <a:gd name="T22" fmla="*/ 411 w 825"/>
                    <a:gd name="T23" fmla="*/ 266 h 378"/>
                    <a:gd name="T24" fmla="*/ 292 w 825"/>
                    <a:gd name="T25" fmla="*/ 299 h 378"/>
                    <a:gd name="T26" fmla="*/ 155 w 825"/>
                    <a:gd name="T27" fmla="*/ 327 h 378"/>
                    <a:gd name="T28" fmla="*/ 0 w 825"/>
                    <a:gd name="T29" fmla="*/ 350 h 378"/>
                    <a:gd name="T30" fmla="*/ 0 w 825"/>
                    <a:gd name="T31" fmla="*/ 378 h 378"/>
                    <a:gd name="T32" fmla="*/ 825 w 825"/>
                    <a:gd name="T33" fmla="*/ 166 h 378"/>
                    <a:gd name="T34" fmla="*/ 779 w 825"/>
                    <a:gd name="T35" fmla="*/ 14 h 378"/>
                    <a:gd name="T36" fmla="*/ 567 w 825"/>
                    <a:gd name="T37" fmla="*/ 0 h 378"/>
                    <a:gd name="T38" fmla="*/ 567 w 825"/>
                    <a:gd name="T39" fmla="*/ 0 h 378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825"/>
                    <a:gd name="T61" fmla="*/ 0 h 378"/>
                    <a:gd name="T62" fmla="*/ 825 w 825"/>
                    <a:gd name="T63" fmla="*/ 378 h 378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825" h="378">
                      <a:moveTo>
                        <a:pt x="567" y="0"/>
                      </a:moveTo>
                      <a:lnTo>
                        <a:pt x="581" y="15"/>
                      </a:lnTo>
                      <a:lnTo>
                        <a:pt x="597" y="32"/>
                      </a:lnTo>
                      <a:lnTo>
                        <a:pt x="616" y="53"/>
                      </a:lnTo>
                      <a:lnTo>
                        <a:pt x="636" y="78"/>
                      </a:lnTo>
                      <a:lnTo>
                        <a:pt x="657" y="104"/>
                      </a:lnTo>
                      <a:lnTo>
                        <a:pt x="677" y="131"/>
                      </a:lnTo>
                      <a:lnTo>
                        <a:pt x="695" y="156"/>
                      </a:lnTo>
                      <a:lnTo>
                        <a:pt x="647" y="178"/>
                      </a:lnTo>
                      <a:lnTo>
                        <a:pt x="590" y="203"/>
                      </a:lnTo>
                      <a:lnTo>
                        <a:pt x="511" y="233"/>
                      </a:lnTo>
                      <a:lnTo>
                        <a:pt x="411" y="266"/>
                      </a:lnTo>
                      <a:lnTo>
                        <a:pt x="292" y="299"/>
                      </a:lnTo>
                      <a:lnTo>
                        <a:pt x="155" y="327"/>
                      </a:lnTo>
                      <a:lnTo>
                        <a:pt x="0" y="350"/>
                      </a:lnTo>
                      <a:lnTo>
                        <a:pt x="0" y="378"/>
                      </a:lnTo>
                      <a:lnTo>
                        <a:pt x="825" y="166"/>
                      </a:lnTo>
                      <a:lnTo>
                        <a:pt x="779" y="14"/>
                      </a:lnTo>
                      <a:lnTo>
                        <a:pt x="567" y="0"/>
                      </a:lnTo>
                      <a:close/>
                    </a:path>
                  </a:pathLst>
                </a:custGeom>
                <a:solidFill>
                  <a:srgbClr val="0021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0" name="Freeform 54"/>
                <p:cNvSpPr>
                  <a:spLocks/>
                </p:cNvSpPr>
                <p:nvPr/>
              </p:nvSpPr>
              <p:spPr bwMode="auto">
                <a:xfrm>
                  <a:off x="2720" y="1478"/>
                  <a:ext cx="329" cy="292"/>
                </a:xfrm>
                <a:custGeom>
                  <a:avLst/>
                  <a:gdLst>
                    <a:gd name="T0" fmla="*/ 93 w 329"/>
                    <a:gd name="T1" fmla="*/ 0 h 292"/>
                    <a:gd name="T2" fmla="*/ 83 w 329"/>
                    <a:gd name="T3" fmla="*/ 26 h 292"/>
                    <a:gd name="T4" fmla="*/ 73 w 329"/>
                    <a:gd name="T5" fmla="*/ 56 h 292"/>
                    <a:gd name="T6" fmla="*/ 59 w 329"/>
                    <a:gd name="T7" fmla="*/ 94 h 292"/>
                    <a:gd name="T8" fmla="*/ 29 w 329"/>
                    <a:gd name="T9" fmla="*/ 188 h 292"/>
                    <a:gd name="T10" fmla="*/ 14 w 329"/>
                    <a:gd name="T11" fmla="*/ 239 h 292"/>
                    <a:gd name="T12" fmla="*/ 0 w 329"/>
                    <a:gd name="T13" fmla="*/ 292 h 292"/>
                    <a:gd name="T14" fmla="*/ 99 w 329"/>
                    <a:gd name="T15" fmla="*/ 126 h 292"/>
                    <a:gd name="T16" fmla="*/ 329 w 329"/>
                    <a:gd name="T17" fmla="*/ 102 h 292"/>
                    <a:gd name="T18" fmla="*/ 93 w 329"/>
                    <a:gd name="T19" fmla="*/ 0 h 292"/>
                    <a:gd name="T20" fmla="*/ 93 w 329"/>
                    <a:gd name="T21" fmla="*/ 0 h 29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329"/>
                    <a:gd name="T34" fmla="*/ 0 h 292"/>
                    <a:gd name="T35" fmla="*/ 329 w 329"/>
                    <a:gd name="T36" fmla="*/ 292 h 29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329" h="292">
                      <a:moveTo>
                        <a:pt x="93" y="0"/>
                      </a:moveTo>
                      <a:lnTo>
                        <a:pt x="83" y="26"/>
                      </a:lnTo>
                      <a:lnTo>
                        <a:pt x="73" y="56"/>
                      </a:lnTo>
                      <a:lnTo>
                        <a:pt x="59" y="94"/>
                      </a:lnTo>
                      <a:lnTo>
                        <a:pt x="29" y="188"/>
                      </a:lnTo>
                      <a:lnTo>
                        <a:pt x="14" y="239"/>
                      </a:lnTo>
                      <a:lnTo>
                        <a:pt x="0" y="292"/>
                      </a:lnTo>
                      <a:lnTo>
                        <a:pt x="99" y="126"/>
                      </a:lnTo>
                      <a:lnTo>
                        <a:pt x="329" y="102"/>
                      </a:lnTo>
                      <a:lnTo>
                        <a:pt x="93" y="0"/>
                      </a:lnTo>
                      <a:close/>
                    </a:path>
                  </a:pathLst>
                </a:custGeom>
                <a:solidFill>
                  <a:srgbClr val="4F81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" name="Freeform 55"/>
                <p:cNvSpPr>
                  <a:spLocks/>
                </p:cNvSpPr>
                <p:nvPr/>
              </p:nvSpPr>
              <p:spPr bwMode="auto">
                <a:xfrm>
                  <a:off x="3086" y="1119"/>
                  <a:ext cx="193" cy="66"/>
                </a:xfrm>
                <a:custGeom>
                  <a:avLst/>
                  <a:gdLst>
                    <a:gd name="T0" fmla="*/ 0 w 193"/>
                    <a:gd name="T1" fmla="*/ 0 h 66"/>
                    <a:gd name="T2" fmla="*/ 8 w 193"/>
                    <a:gd name="T3" fmla="*/ 54 h 66"/>
                    <a:gd name="T4" fmla="*/ 70 w 193"/>
                    <a:gd name="T5" fmla="*/ 63 h 66"/>
                    <a:gd name="T6" fmla="*/ 186 w 193"/>
                    <a:gd name="T7" fmla="*/ 66 h 66"/>
                    <a:gd name="T8" fmla="*/ 193 w 193"/>
                    <a:gd name="T9" fmla="*/ 41 h 66"/>
                    <a:gd name="T10" fmla="*/ 0 w 193"/>
                    <a:gd name="T11" fmla="*/ 0 h 66"/>
                    <a:gd name="T12" fmla="*/ 0 w 193"/>
                    <a:gd name="T13" fmla="*/ 0 h 6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93"/>
                    <a:gd name="T22" fmla="*/ 0 h 66"/>
                    <a:gd name="T23" fmla="*/ 193 w 193"/>
                    <a:gd name="T24" fmla="*/ 66 h 6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93" h="66">
                      <a:moveTo>
                        <a:pt x="0" y="0"/>
                      </a:moveTo>
                      <a:lnTo>
                        <a:pt x="8" y="54"/>
                      </a:lnTo>
                      <a:lnTo>
                        <a:pt x="70" y="63"/>
                      </a:lnTo>
                      <a:lnTo>
                        <a:pt x="186" y="66"/>
                      </a:lnTo>
                      <a:lnTo>
                        <a:pt x="193" y="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1858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" name="Freeform 56"/>
                <p:cNvSpPr>
                  <a:spLocks/>
                </p:cNvSpPr>
                <p:nvPr/>
              </p:nvSpPr>
              <p:spPr bwMode="auto">
                <a:xfrm>
                  <a:off x="3118" y="1078"/>
                  <a:ext cx="88" cy="56"/>
                </a:xfrm>
                <a:custGeom>
                  <a:avLst/>
                  <a:gdLst>
                    <a:gd name="T0" fmla="*/ 88 w 88"/>
                    <a:gd name="T1" fmla="*/ 0 h 56"/>
                    <a:gd name="T2" fmla="*/ 0 w 88"/>
                    <a:gd name="T3" fmla="*/ 26 h 56"/>
                    <a:gd name="T4" fmla="*/ 84 w 88"/>
                    <a:gd name="T5" fmla="*/ 56 h 56"/>
                    <a:gd name="T6" fmla="*/ 55 w 88"/>
                    <a:gd name="T7" fmla="*/ 24 h 56"/>
                    <a:gd name="T8" fmla="*/ 88 w 88"/>
                    <a:gd name="T9" fmla="*/ 0 h 56"/>
                    <a:gd name="T10" fmla="*/ 88 w 88"/>
                    <a:gd name="T11" fmla="*/ 0 h 5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8"/>
                    <a:gd name="T19" fmla="*/ 0 h 56"/>
                    <a:gd name="T20" fmla="*/ 88 w 88"/>
                    <a:gd name="T21" fmla="*/ 56 h 5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8" h="56">
                      <a:moveTo>
                        <a:pt x="88" y="0"/>
                      </a:moveTo>
                      <a:lnTo>
                        <a:pt x="0" y="26"/>
                      </a:lnTo>
                      <a:lnTo>
                        <a:pt x="84" y="56"/>
                      </a:lnTo>
                      <a:lnTo>
                        <a:pt x="55" y="24"/>
                      </a:lnTo>
                      <a:lnTo>
                        <a:pt x="88" y="0"/>
                      </a:lnTo>
                      <a:close/>
                    </a:path>
                  </a:pathLst>
                </a:custGeom>
                <a:solidFill>
                  <a:srgbClr val="7AA6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" name="Freeform 57"/>
                <p:cNvSpPr>
                  <a:spLocks/>
                </p:cNvSpPr>
                <p:nvPr/>
              </p:nvSpPr>
              <p:spPr bwMode="auto">
                <a:xfrm>
                  <a:off x="3939" y="2600"/>
                  <a:ext cx="180" cy="744"/>
                </a:xfrm>
                <a:custGeom>
                  <a:avLst/>
                  <a:gdLst>
                    <a:gd name="T0" fmla="*/ 99 w 180"/>
                    <a:gd name="T1" fmla="*/ 0 h 744"/>
                    <a:gd name="T2" fmla="*/ 40 w 180"/>
                    <a:gd name="T3" fmla="*/ 4 h 744"/>
                    <a:gd name="T4" fmla="*/ 25 w 180"/>
                    <a:gd name="T5" fmla="*/ 62 h 744"/>
                    <a:gd name="T6" fmla="*/ 0 w 180"/>
                    <a:gd name="T7" fmla="*/ 221 h 744"/>
                    <a:gd name="T8" fmla="*/ 3 w 180"/>
                    <a:gd name="T9" fmla="*/ 456 h 744"/>
                    <a:gd name="T10" fmla="*/ 12 w 180"/>
                    <a:gd name="T11" fmla="*/ 524 h 744"/>
                    <a:gd name="T12" fmla="*/ 26 w 180"/>
                    <a:gd name="T13" fmla="*/ 595 h 744"/>
                    <a:gd name="T14" fmla="*/ 45 w 180"/>
                    <a:gd name="T15" fmla="*/ 668 h 744"/>
                    <a:gd name="T16" fmla="*/ 69 w 180"/>
                    <a:gd name="T17" fmla="*/ 744 h 744"/>
                    <a:gd name="T18" fmla="*/ 180 w 180"/>
                    <a:gd name="T19" fmla="*/ 633 h 744"/>
                    <a:gd name="T20" fmla="*/ 178 w 180"/>
                    <a:gd name="T21" fmla="*/ 383 h 744"/>
                    <a:gd name="T22" fmla="*/ 169 w 180"/>
                    <a:gd name="T23" fmla="*/ 278 h 744"/>
                    <a:gd name="T24" fmla="*/ 154 w 180"/>
                    <a:gd name="T25" fmla="*/ 174 h 744"/>
                    <a:gd name="T26" fmla="*/ 144 w 180"/>
                    <a:gd name="T27" fmla="*/ 124 h 744"/>
                    <a:gd name="T28" fmla="*/ 131 w 180"/>
                    <a:gd name="T29" fmla="*/ 78 h 744"/>
                    <a:gd name="T30" fmla="*/ 116 w 180"/>
                    <a:gd name="T31" fmla="*/ 36 h 744"/>
                    <a:gd name="T32" fmla="*/ 99 w 180"/>
                    <a:gd name="T33" fmla="*/ 0 h 744"/>
                    <a:gd name="T34" fmla="*/ 99 w 180"/>
                    <a:gd name="T35" fmla="*/ 0 h 74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80"/>
                    <a:gd name="T55" fmla="*/ 0 h 744"/>
                    <a:gd name="T56" fmla="*/ 180 w 180"/>
                    <a:gd name="T57" fmla="*/ 744 h 744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80" h="744">
                      <a:moveTo>
                        <a:pt x="99" y="0"/>
                      </a:moveTo>
                      <a:lnTo>
                        <a:pt x="40" y="4"/>
                      </a:lnTo>
                      <a:lnTo>
                        <a:pt x="25" y="62"/>
                      </a:lnTo>
                      <a:lnTo>
                        <a:pt x="0" y="221"/>
                      </a:lnTo>
                      <a:lnTo>
                        <a:pt x="3" y="456"/>
                      </a:lnTo>
                      <a:lnTo>
                        <a:pt x="12" y="524"/>
                      </a:lnTo>
                      <a:lnTo>
                        <a:pt x="26" y="595"/>
                      </a:lnTo>
                      <a:lnTo>
                        <a:pt x="45" y="668"/>
                      </a:lnTo>
                      <a:lnTo>
                        <a:pt x="69" y="744"/>
                      </a:lnTo>
                      <a:lnTo>
                        <a:pt x="180" y="633"/>
                      </a:lnTo>
                      <a:lnTo>
                        <a:pt x="178" y="383"/>
                      </a:lnTo>
                      <a:lnTo>
                        <a:pt x="169" y="278"/>
                      </a:lnTo>
                      <a:lnTo>
                        <a:pt x="154" y="174"/>
                      </a:lnTo>
                      <a:lnTo>
                        <a:pt x="144" y="124"/>
                      </a:lnTo>
                      <a:lnTo>
                        <a:pt x="131" y="78"/>
                      </a:lnTo>
                      <a:lnTo>
                        <a:pt x="116" y="36"/>
                      </a:lnTo>
                      <a:lnTo>
                        <a:pt x="99" y="0"/>
                      </a:lnTo>
                      <a:close/>
                    </a:path>
                  </a:pathLst>
                </a:custGeom>
                <a:solidFill>
                  <a:srgbClr val="FFBD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" name="Freeform 58"/>
                <p:cNvSpPr>
                  <a:spLocks/>
                </p:cNvSpPr>
                <p:nvPr/>
              </p:nvSpPr>
              <p:spPr bwMode="auto">
                <a:xfrm>
                  <a:off x="3940" y="2303"/>
                  <a:ext cx="126" cy="266"/>
                </a:xfrm>
                <a:custGeom>
                  <a:avLst/>
                  <a:gdLst>
                    <a:gd name="T0" fmla="*/ 45 w 126"/>
                    <a:gd name="T1" fmla="*/ 7 h 266"/>
                    <a:gd name="T2" fmla="*/ 0 w 126"/>
                    <a:gd name="T3" fmla="*/ 236 h 266"/>
                    <a:gd name="T4" fmla="*/ 51 w 126"/>
                    <a:gd name="T5" fmla="*/ 266 h 266"/>
                    <a:gd name="T6" fmla="*/ 113 w 126"/>
                    <a:gd name="T7" fmla="*/ 216 h 266"/>
                    <a:gd name="T8" fmla="*/ 126 w 126"/>
                    <a:gd name="T9" fmla="*/ 117 h 266"/>
                    <a:gd name="T10" fmla="*/ 55 w 126"/>
                    <a:gd name="T11" fmla="*/ 0 h 266"/>
                    <a:gd name="T12" fmla="*/ 45 w 126"/>
                    <a:gd name="T13" fmla="*/ 7 h 266"/>
                    <a:gd name="T14" fmla="*/ 45 w 126"/>
                    <a:gd name="T15" fmla="*/ 7 h 26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26"/>
                    <a:gd name="T25" fmla="*/ 0 h 266"/>
                    <a:gd name="T26" fmla="*/ 126 w 126"/>
                    <a:gd name="T27" fmla="*/ 266 h 26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26" h="266">
                      <a:moveTo>
                        <a:pt x="45" y="7"/>
                      </a:moveTo>
                      <a:lnTo>
                        <a:pt x="0" y="236"/>
                      </a:lnTo>
                      <a:lnTo>
                        <a:pt x="51" y="266"/>
                      </a:lnTo>
                      <a:lnTo>
                        <a:pt x="113" y="216"/>
                      </a:lnTo>
                      <a:lnTo>
                        <a:pt x="126" y="117"/>
                      </a:lnTo>
                      <a:lnTo>
                        <a:pt x="55" y="0"/>
                      </a:lnTo>
                      <a:lnTo>
                        <a:pt x="45" y="7"/>
                      </a:lnTo>
                      <a:close/>
                    </a:path>
                  </a:pathLst>
                </a:custGeom>
                <a:solidFill>
                  <a:srgbClr val="FFBD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" name="Freeform 59"/>
                <p:cNvSpPr>
                  <a:spLocks/>
                </p:cNvSpPr>
                <p:nvPr/>
              </p:nvSpPr>
              <p:spPr bwMode="auto">
                <a:xfrm>
                  <a:off x="3280" y="1151"/>
                  <a:ext cx="713" cy="1151"/>
                </a:xfrm>
                <a:custGeom>
                  <a:avLst/>
                  <a:gdLst>
                    <a:gd name="T0" fmla="*/ 4 w 713"/>
                    <a:gd name="T1" fmla="*/ 0 h 1151"/>
                    <a:gd name="T2" fmla="*/ 154 w 713"/>
                    <a:gd name="T3" fmla="*/ 20 h 1151"/>
                    <a:gd name="T4" fmla="*/ 313 w 713"/>
                    <a:gd name="T5" fmla="*/ 44 h 1151"/>
                    <a:gd name="T6" fmla="*/ 503 w 713"/>
                    <a:gd name="T7" fmla="*/ 75 h 1151"/>
                    <a:gd name="T8" fmla="*/ 526 w 713"/>
                    <a:gd name="T9" fmla="*/ 175 h 1151"/>
                    <a:gd name="T10" fmla="*/ 551 w 713"/>
                    <a:gd name="T11" fmla="*/ 288 h 1151"/>
                    <a:gd name="T12" fmla="*/ 566 w 713"/>
                    <a:gd name="T13" fmla="*/ 356 h 1151"/>
                    <a:gd name="T14" fmla="*/ 582 w 713"/>
                    <a:gd name="T15" fmla="*/ 429 h 1151"/>
                    <a:gd name="T16" fmla="*/ 599 w 713"/>
                    <a:gd name="T17" fmla="*/ 510 h 1151"/>
                    <a:gd name="T18" fmla="*/ 616 w 713"/>
                    <a:gd name="T19" fmla="*/ 594 h 1151"/>
                    <a:gd name="T20" fmla="*/ 634 w 713"/>
                    <a:gd name="T21" fmla="*/ 681 h 1151"/>
                    <a:gd name="T22" fmla="*/ 651 w 713"/>
                    <a:gd name="T23" fmla="*/ 770 h 1151"/>
                    <a:gd name="T24" fmla="*/ 667 w 713"/>
                    <a:gd name="T25" fmla="*/ 860 h 1151"/>
                    <a:gd name="T26" fmla="*/ 684 w 713"/>
                    <a:gd name="T27" fmla="*/ 952 h 1151"/>
                    <a:gd name="T28" fmla="*/ 713 w 713"/>
                    <a:gd name="T29" fmla="*/ 1128 h 1151"/>
                    <a:gd name="T30" fmla="*/ 700 w 713"/>
                    <a:gd name="T31" fmla="*/ 1151 h 1151"/>
                    <a:gd name="T32" fmla="*/ 677 w 713"/>
                    <a:gd name="T33" fmla="*/ 1040 h 1151"/>
                    <a:gd name="T34" fmla="*/ 665 w 713"/>
                    <a:gd name="T35" fmla="*/ 982 h 1151"/>
                    <a:gd name="T36" fmla="*/ 652 w 713"/>
                    <a:gd name="T37" fmla="*/ 917 h 1151"/>
                    <a:gd name="T38" fmla="*/ 636 w 713"/>
                    <a:gd name="T39" fmla="*/ 844 h 1151"/>
                    <a:gd name="T40" fmla="*/ 620 w 713"/>
                    <a:gd name="T41" fmla="*/ 765 h 1151"/>
                    <a:gd name="T42" fmla="*/ 601 w 713"/>
                    <a:gd name="T43" fmla="*/ 684 h 1151"/>
                    <a:gd name="T44" fmla="*/ 582 w 713"/>
                    <a:gd name="T45" fmla="*/ 597 h 1151"/>
                    <a:gd name="T46" fmla="*/ 562 w 713"/>
                    <a:gd name="T47" fmla="*/ 511 h 1151"/>
                    <a:gd name="T48" fmla="*/ 542 w 713"/>
                    <a:gd name="T49" fmla="*/ 424 h 1151"/>
                    <a:gd name="T50" fmla="*/ 521 w 713"/>
                    <a:gd name="T51" fmla="*/ 340 h 1151"/>
                    <a:gd name="T52" fmla="*/ 500 w 713"/>
                    <a:gd name="T53" fmla="*/ 259 h 1151"/>
                    <a:gd name="T54" fmla="*/ 480 w 713"/>
                    <a:gd name="T55" fmla="*/ 181 h 1151"/>
                    <a:gd name="T56" fmla="*/ 459 w 713"/>
                    <a:gd name="T57" fmla="*/ 111 h 1151"/>
                    <a:gd name="T58" fmla="*/ 328 w 713"/>
                    <a:gd name="T59" fmla="*/ 81 h 1151"/>
                    <a:gd name="T60" fmla="*/ 181 w 713"/>
                    <a:gd name="T61" fmla="*/ 51 h 1151"/>
                    <a:gd name="T62" fmla="*/ 0 w 713"/>
                    <a:gd name="T63" fmla="*/ 19 h 1151"/>
                    <a:gd name="T64" fmla="*/ 4 w 713"/>
                    <a:gd name="T65" fmla="*/ 0 h 1151"/>
                    <a:gd name="T66" fmla="*/ 4 w 713"/>
                    <a:gd name="T67" fmla="*/ 0 h 115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713"/>
                    <a:gd name="T103" fmla="*/ 0 h 1151"/>
                    <a:gd name="T104" fmla="*/ 713 w 713"/>
                    <a:gd name="T105" fmla="*/ 1151 h 115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713" h="1151">
                      <a:moveTo>
                        <a:pt x="4" y="0"/>
                      </a:moveTo>
                      <a:lnTo>
                        <a:pt x="154" y="20"/>
                      </a:lnTo>
                      <a:lnTo>
                        <a:pt x="313" y="44"/>
                      </a:lnTo>
                      <a:lnTo>
                        <a:pt x="503" y="75"/>
                      </a:lnTo>
                      <a:lnTo>
                        <a:pt x="526" y="175"/>
                      </a:lnTo>
                      <a:lnTo>
                        <a:pt x="551" y="288"/>
                      </a:lnTo>
                      <a:lnTo>
                        <a:pt x="566" y="356"/>
                      </a:lnTo>
                      <a:lnTo>
                        <a:pt x="582" y="429"/>
                      </a:lnTo>
                      <a:lnTo>
                        <a:pt x="599" y="510"/>
                      </a:lnTo>
                      <a:lnTo>
                        <a:pt x="616" y="594"/>
                      </a:lnTo>
                      <a:lnTo>
                        <a:pt x="634" y="681"/>
                      </a:lnTo>
                      <a:lnTo>
                        <a:pt x="651" y="770"/>
                      </a:lnTo>
                      <a:lnTo>
                        <a:pt x="667" y="860"/>
                      </a:lnTo>
                      <a:lnTo>
                        <a:pt x="684" y="952"/>
                      </a:lnTo>
                      <a:lnTo>
                        <a:pt x="713" y="1128"/>
                      </a:lnTo>
                      <a:lnTo>
                        <a:pt x="700" y="1151"/>
                      </a:lnTo>
                      <a:lnTo>
                        <a:pt x="677" y="1040"/>
                      </a:lnTo>
                      <a:lnTo>
                        <a:pt x="665" y="982"/>
                      </a:lnTo>
                      <a:lnTo>
                        <a:pt x="652" y="917"/>
                      </a:lnTo>
                      <a:lnTo>
                        <a:pt x="636" y="844"/>
                      </a:lnTo>
                      <a:lnTo>
                        <a:pt x="620" y="765"/>
                      </a:lnTo>
                      <a:lnTo>
                        <a:pt x="601" y="684"/>
                      </a:lnTo>
                      <a:lnTo>
                        <a:pt x="582" y="597"/>
                      </a:lnTo>
                      <a:lnTo>
                        <a:pt x="562" y="511"/>
                      </a:lnTo>
                      <a:lnTo>
                        <a:pt x="542" y="424"/>
                      </a:lnTo>
                      <a:lnTo>
                        <a:pt x="521" y="340"/>
                      </a:lnTo>
                      <a:lnTo>
                        <a:pt x="500" y="259"/>
                      </a:lnTo>
                      <a:lnTo>
                        <a:pt x="480" y="181"/>
                      </a:lnTo>
                      <a:lnTo>
                        <a:pt x="459" y="111"/>
                      </a:lnTo>
                      <a:lnTo>
                        <a:pt x="328" y="81"/>
                      </a:lnTo>
                      <a:lnTo>
                        <a:pt x="181" y="51"/>
                      </a:lnTo>
                      <a:lnTo>
                        <a:pt x="0" y="19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FFBD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" name="Freeform 60"/>
                <p:cNvSpPr>
                  <a:spLocks/>
                </p:cNvSpPr>
                <p:nvPr/>
              </p:nvSpPr>
              <p:spPr bwMode="auto">
                <a:xfrm>
                  <a:off x="3950" y="2134"/>
                  <a:ext cx="43" cy="169"/>
                </a:xfrm>
                <a:custGeom>
                  <a:avLst/>
                  <a:gdLst>
                    <a:gd name="T0" fmla="*/ 17 w 43"/>
                    <a:gd name="T1" fmla="*/ 0 h 169"/>
                    <a:gd name="T2" fmla="*/ 0 w 43"/>
                    <a:gd name="T3" fmla="*/ 16 h 169"/>
                    <a:gd name="T4" fmla="*/ 30 w 43"/>
                    <a:gd name="T5" fmla="*/ 169 h 169"/>
                    <a:gd name="T6" fmla="*/ 43 w 43"/>
                    <a:gd name="T7" fmla="*/ 142 h 169"/>
                    <a:gd name="T8" fmla="*/ 17 w 43"/>
                    <a:gd name="T9" fmla="*/ 0 h 169"/>
                    <a:gd name="T10" fmla="*/ 17 w 43"/>
                    <a:gd name="T11" fmla="*/ 0 h 16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3"/>
                    <a:gd name="T19" fmla="*/ 0 h 169"/>
                    <a:gd name="T20" fmla="*/ 43 w 43"/>
                    <a:gd name="T21" fmla="*/ 169 h 16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3" h="169">
                      <a:moveTo>
                        <a:pt x="17" y="0"/>
                      </a:moveTo>
                      <a:lnTo>
                        <a:pt x="0" y="16"/>
                      </a:lnTo>
                      <a:lnTo>
                        <a:pt x="30" y="169"/>
                      </a:lnTo>
                      <a:lnTo>
                        <a:pt x="43" y="142"/>
                      </a:lnTo>
                      <a:lnTo>
                        <a:pt x="17" y="0"/>
                      </a:lnTo>
                      <a:close/>
                    </a:path>
                  </a:pathLst>
                </a:custGeom>
                <a:solidFill>
                  <a:srgbClr val="1858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7" name="Freeform 61"/>
                <p:cNvSpPr>
                  <a:spLocks/>
                </p:cNvSpPr>
                <p:nvPr/>
              </p:nvSpPr>
              <p:spPr bwMode="auto">
                <a:xfrm>
                  <a:off x="3980" y="2551"/>
                  <a:ext cx="55" cy="53"/>
                </a:xfrm>
                <a:custGeom>
                  <a:avLst/>
                  <a:gdLst>
                    <a:gd name="T0" fmla="*/ 0 w 55"/>
                    <a:gd name="T1" fmla="*/ 22 h 53"/>
                    <a:gd name="T2" fmla="*/ 2 w 55"/>
                    <a:gd name="T3" fmla="*/ 53 h 53"/>
                    <a:gd name="T4" fmla="*/ 55 w 55"/>
                    <a:gd name="T5" fmla="*/ 47 h 53"/>
                    <a:gd name="T6" fmla="*/ 53 w 55"/>
                    <a:gd name="T7" fmla="*/ 0 h 53"/>
                    <a:gd name="T8" fmla="*/ 0 w 55"/>
                    <a:gd name="T9" fmla="*/ 22 h 53"/>
                    <a:gd name="T10" fmla="*/ 0 w 55"/>
                    <a:gd name="T11" fmla="*/ 22 h 5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5"/>
                    <a:gd name="T19" fmla="*/ 0 h 53"/>
                    <a:gd name="T20" fmla="*/ 55 w 55"/>
                    <a:gd name="T21" fmla="*/ 53 h 5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5" h="53">
                      <a:moveTo>
                        <a:pt x="0" y="22"/>
                      </a:moveTo>
                      <a:lnTo>
                        <a:pt x="2" y="53"/>
                      </a:lnTo>
                      <a:lnTo>
                        <a:pt x="55" y="47"/>
                      </a:lnTo>
                      <a:lnTo>
                        <a:pt x="53" y="0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1858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" name="Freeform 62"/>
                <p:cNvSpPr>
                  <a:spLocks/>
                </p:cNvSpPr>
                <p:nvPr/>
              </p:nvSpPr>
              <p:spPr bwMode="auto">
                <a:xfrm>
                  <a:off x="3986" y="2551"/>
                  <a:ext cx="49" cy="50"/>
                </a:xfrm>
                <a:custGeom>
                  <a:avLst/>
                  <a:gdLst>
                    <a:gd name="T0" fmla="*/ 28 w 49"/>
                    <a:gd name="T1" fmla="*/ 12 h 50"/>
                    <a:gd name="T2" fmla="*/ 34 w 49"/>
                    <a:gd name="T3" fmla="*/ 35 h 50"/>
                    <a:gd name="T4" fmla="*/ 0 w 49"/>
                    <a:gd name="T5" fmla="*/ 50 h 50"/>
                    <a:gd name="T6" fmla="*/ 49 w 49"/>
                    <a:gd name="T7" fmla="*/ 48 h 50"/>
                    <a:gd name="T8" fmla="*/ 47 w 49"/>
                    <a:gd name="T9" fmla="*/ 0 h 50"/>
                    <a:gd name="T10" fmla="*/ 28 w 49"/>
                    <a:gd name="T11" fmla="*/ 12 h 50"/>
                    <a:gd name="T12" fmla="*/ 28 w 49"/>
                    <a:gd name="T13" fmla="*/ 12 h 5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9"/>
                    <a:gd name="T22" fmla="*/ 0 h 50"/>
                    <a:gd name="T23" fmla="*/ 49 w 49"/>
                    <a:gd name="T24" fmla="*/ 50 h 5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9" h="50">
                      <a:moveTo>
                        <a:pt x="28" y="12"/>
                      </a:moveTo>
                      <a:lnTo>
                        <a:pt x="34" y="35"/>
                      </a:lnTo>
                      <a:lnTo>
                        <a:pt x="0" y="50"/>
                      </a:lnTo>
                      <a:lnTo>
                        <a:pt x="49" y="48"/>
                      </a:lnTo>
                      <a:lnTo>
                        <a:pt x="47" y="0"/>
                      </a:lnTo>
                      <a:lnTo>
                        <a:pt x="28" y="12"/>
                      </a:lnTo>
                      <a:close/>
                    </a:path>
                  </a:pathLst>
                </a:custGeom>
                <a:solidFill>
                  <a:srgbClr val="0021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9" name="Freeform 63"/>
                <p:cNvSpPr>
                  <a:spLocks/>
                </p:cNvSpPr>
                <p:nvPr/>
              </p:nvSpPr>
              <p:spPr bwMode="auto">
                <a:xfrm>
                  <a:off x="3988" y="2571"/>
                  <a:ext cx="22" cy="24"/>
                </a:xfrm>
                <a:custGeom>
                  <a:avLst/>
                  <a:gdLst>
                    <a:gd name="T0" fmla="*/ 1 w 22"/>
                    <a:gd name="T1" fmla="*/ 24 h 24"/>
                    <a:gd name="T2" fmla="*/ 0 w 22"/>
                    <a:gd name="T3" fmla="*/ 9 h 24"/>
                    <a:gd name="T4" fmla="*/ 22 w 22"/>
                    <a:gd name="T5" fmla="*/ 0 h 24"/>
                    <a:gd name="T6" fmla="*/ 1 w 22"/>
                    <a:gd name="T7" fmla="*/ 24 h 24"/>
                    <a:gd name="T8" fmla="*/ 1 w 22"/>
                    <a:gd name="T9" fmla="*/ 24 h 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24"/>
                    <a:gd name="T17" fmla="*/ 22 w 22"/>
                    <a:gd name="T18" fmla="*/ 24 h 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24">
                      <a:moveTo>
                        <a:pt x="1" y="24"/>
                      </a:moveTo>
                      <a:lnTo>
                        <a:pt x="0" y="9"/>
                      </a:lnTo>
                      <a:lnTo>
                        <a:pt x="22" y="0"/>
                      </a:lnTo>
                      <a:lnTo>
                        <a:pt x="1" y="24"/>
                      </a:lnTo>
                      <a:close/>
                    </a:path>
                  </a:pathLst>
                </a:custGeom>
                <a:solidFill>
                  <a:srgbClr val="4F81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Freeform 64"/>
                <p:cNvSpPr>
                  <a:spLocks/>
                </p:cNvSpPr>
                <p:nvPr/>
              </p:nvSpPr>
              <p:spPr bwMode="auto">
                <a:xfrm>
                  <a:off x="3954" y="2608"/>
                  <a:ext cx="176" cy="748"/>
                </a:xfrm>
                <a:custGeom>
                  <a:avLst/>
                  <a:gdLst>
                    <a:gd name="T0" fmla="*/ 80 w 176"/>
                    <a:gd name="T1" fmla="*/ 0 h 748"/>
                    <a:gd name="T2" fmla="*/ 90 w 176"/>
                    <a:gd name="T3" fmla="*/ 37 h 748"/>
                    <a:gd name="T4" fmla="*/ 109 w 176"/>
                    <a:gd name="T5" fmla="*/ 150 h 748"/>
                    <a:gd name="T6" fmla="*/ 134 w 176"/>
                    <a:gd name="T7" fmla="*/ 565 h 748"/>
                    <a:gd name="T8" fmla="*/ 95 w 176"/>
                    <a:gd name="T9" fmla="*/ 280 h 748"/>
                    <a:gd name="T10" fmla="*/ 107 w 176"/>
                    <a:gd name="T11" fmla="*/ 597 h 748"/>
                    <a:gd name="T12" fmla="*/ 84 w 176"/>
                    <a:gd name="T13" fmla="*/ 506 h 748"/>
                    <a:gd name="T14" fmla="*/ 84 w 176"/>
                    <a:gd name="T15" fmla="*/ 615 h 748"/>
                    <a:gd name="T16" fmla="*/ 44 w 176"/>
                    <a:gd name="T17" fmla="*/ 417 h 748"/>
                    <a:gd name="T18" fmla="*/ 52 w 176"/>
                    <a:gd name="T19" fmla="*/ 619 h 748"/>
                    <a:gd name="T20" fmla="*/ 34 w 176"/>
                    <a:gd name="T21" fmla="*/ 553 h 748"/>
                    <a:gd name="T22" fmla="*/ 16 w 176"/>
                    <a:gd name="T23" fmla="*/ 488 h 748"/>
                    <a:gd name="T24" fmla="*/ 0 w 176"/>
                    <a:gd name="T25" fmla="*/ 417 h 748"/>
                    <a:gd name="T26" fmla="*/ 50 w 176"/>
                    <a:gd name="T27" fmla="*/ 748 h 748"/>
                    <a:gd name="T28" fmla="*/ 176 w 176"/>
                    <a:gd name="T29" fmla="*/ 612 h 748"/>
                    <a:gd name="T30" fmla="*/ 168 w 176"/>
                    <a:gd name="T31" fmla="*/ 424 h 748"/>
                    <a:gd name="T32" fmla="*/ 159 w 176"/>
                    <a:gd name="T33" fmla="*/ 333 h 748"/>
                    <a:gd name="T34" fmla="*/ 144 w 176"/>
                    <a:gd name="T35" fmla="*/ 230 h 748"/>
                    <a:gd name="T36" fmla="*/ 121 w 176"/>
                    <a:gd name="T37" fmla="*/ 120 h 748"/>
                    <a:gd name="T38" fmla="*/ 107 w 176"/>
                    <a:gd name="T39" fmla="*/ 62 h 748"/>
                    <a:gd name="T40" fmla="*/ 91 w 176"/>
                    <a:gd name="T41" fmla="*/ 5 h 748"/>
                    <a:gd name="T42" fmla="*/ 80 w 176"/>
                    <a:gd name="T43" fmla="*/ 0 h 748"/>
                    <a:gd name="T44" fmla="*/ 80 w 176"/>
                    <a:gd name="T45" fmla="*/ 0 h 74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6"/>
                    <a:gd name="T70" fmla="*/ 0 h 748"/>
                    <a:gd name="T71" fmla="*/ 176 w 176"/>
                    <a:gd name="T72" fmla="*/ 748 h 74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6" h="748">
                      <a:moveTo>
                        <a:pt x="80" y="0"/>
                      </a:moveTo>
                      <a:lnTo>
                        <a:pt x="90" y="37"/>
                      </a:lnTo>
                      <a:lnTo>
                        <a:pt x="109" y="150"/>
                      </a:lnTo>
                      <a:lnTo>
                        <a:pt x="134" y="565"/>
                      </a:lnTo>
                      <a:lnTo>
                        <a:pt x="95" y="280"/>
                      </a:lnTo>
                      <a:lnTo>
                        <a:pt x="107" y="597"/>
                      </a:lnTo>
                      <a:lnTo>
                        <a:pt x="84" y="506"/>
                      </a:lnTo>
                      <a:lnTo>
                        <a:pt x="84" y="615"/>
                      </a:lnTo>
                      <a:lnTo>
                        <a:pt x="44" y="417"/>
                      </a:lnTo>
                      <a:lnTo>
                        <a:pt x="52" y="619"/>
                      </a:lnTo>
                      <a:lnTo>
                        <a:pt x="34" y="553"/>
                      </a:lnTo>
                      <a:lnTo>
                        <a:pt x="16" y="488"/>
                      </a:lnTo>
                      <a:lnTo>
                        <a:pt x="0" y="417"/>
                      </a:lnTo>
                      <a:lnTo>
                        <a:pt x="50" y="748"/>
                      </a:lnTo>
                      <a:lnTo>
                        <a:pt x="176" y="612"/>
                      </a:lnTo>
                      <a:lnTo>
                        <a:pt x="168" y="424"/>
                      </a:lnTo>
                      <a:lnTo>
                        <a:pt x="159" y="333"/>
                      </a:lnTo>
                      <a:lnTo>
                        <a:pt x="144" y="230"/>
                      </a:lnTo>
                      <a:lnTo>
                        <a:pt x="121" y="120"/>
                      </a:lnTo>
                      <a:lnTo>
                        <a:pt x="107" y="62"/>
                      </a:lnTo>
                      <a:lnTo>
                        <a:pt x="91" y="5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rgbClr val="F49C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Freeform 65"/>
                <p:cNvSpPr>
                  <a:spLocks/>
                </p:cNvSpPr>
                <p:nvPr/>
              </p:nvSpPr>
              <p:spPr bwMode="auto">
                <a:xfrm>
                  <a:off x="3951" y="2306"/>
                  <a:ext cx="120" cy="267"/>
                </a:xfrm>
                <a:custGeom>
                  <a:avLst/>
                  <a:gdLst>
                    <a:gd name="T0" fmla="*/ 0 w 120"/>
                    <a:gd name="T1" fmla="*/ 232 h 267"/>
                    <a:gd name="T2" fmla="*/ 39 w 120"/>
                    <a:gd name="T3" fmla="*/ 240 h 267"/>
                    <a:gd name="T4" fmla="*/ 37 w 120"/>
                    <a:gd name="T5" fmla="*/ 195 h 267"/>
                    <a:gd name="T6" fmla="*/ 60 w 120"/>
                    <a:gd name="T7" fmla="*/ 219 h 267"/>
                    <a:gd name="T8" fmla="*/ 65 w 120"/>
                    <a:gd name="T9" fmla="*/ 116 h 267"/>
                    <a:gd name="T10" fmla="*/ 83 w 120"/>
                    <a:gd name="T11" fmla="*/ 180 h 267"/>
                    <a:gd name="T12" fmla="*/ 99 w 120"/>
                    <a:gd name="T13" fmla="*/ 133 h 267"/>
                    <a:gd name="T14" fmla="*/ 40 w 120"/>
                    <a:gd name="T15" fmla="*/ 0 h 267"/>
                    <a:gd name="T16" fmla="*/ 120 w 120"/>
                    <a:gd name="T17" fmla="*/ 124 h 267"/>
                    <a:gd name="T18" fmla="*/ 98 w 120"/>
                    <a:gd name="T19" fmla="*/ 225 h 267"/>
                    <a:gd name="T20" fmla="*/ 33 w 120"/>
                    <a:gd name="T21" fmla="*/ 267 h 267"/>
                    <a:gd name="T22" fmla="*/ 0 w 120"/>
                    <a:gd name="T23" fmla="*/ 232 h 267"/>
                    <a:gd name="T24" fmla="*/ 0 w 120"/>
                    <a:gd name="T25" fmla="*/ 232 h 2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20"/>
                    <a:gd name="T40" fmla="*/ 0 h 267"/>
                    <a:gd name="T41" fmla="*/ 120 w 120"/>
                    <a:gd name="T42" fmla="*/ 267 h 26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20" h="267">
                      <a:moveTo>
                        <a:pt x="0" y="232"/>
                      </a:moveTo>
                      <a:lnTo>
                        <a:pt x="39" y="240"/>
                      </a:lnTo>
                      <a:lnTo>
                        <a:pt x="37" y="195"/>
                      </a:lnTo>
                      <a:lnTo>
                        <a:pt x="60" y="219"/>
                      </a:lnTo>
                      <a:lnTo>
                        <a:pt x="65" y="116"/>
                      </a:lnTo>
                      <a:lnTo>
                        <a:pt x="83" y="180"/>
                      </a:lnTo>
                      <a:lnTo>
                        <a:pt x="99" y="133"/>
                      </a:lnTo>
                      <a:lnTo>
                        <a:pt x="40" y="0"/>
                      </a:lnTo>
                      <a:lnTo>
                        <a:pt x="120" y="124"/>
                      </a:lnTo>
                      <a:lnTo>
                        <a:pt x="98" y="225"/>
                      </a:lnTo>
                      <a:lnTo>
                        <a:pt x="33" y="267"/>
                      </a:lnTo>
                      <a:lnTo>
                        <a:pt x="0" y="232"/>
                      </a:lnTo>
                      <a:close/>
                    </a:path>
                  </a:pathLst>
                </a:custGeom>
                <a:solidFill>
                  <a:srgbClr val="F49C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Freeform 66"/>
                <p:cNvSpPr>
                  <a:spLocks/>
                </p:cNvSpPr>
                <p:nvPr/>
              </p:nvSpPr>
              <p:spPr bwMode="auto">
                <a:xfrm>
                  <a:off x="3996" y="2771"/>
                  <a:ext cx="29" cy="303"/>
                </a:xfrm>
                <a:custGeom>
                  <a:avLst/>
                  <a:gdLst>
                    <a:gd name="T0" fmla="*/ 0 w 29"/>
                    <a:gd name="T1" fmla="*/ 0 h 303"/>
                    <a:gd name="T2" fmla="*/ 19 w 29"/>
                    <a:gd name="T3" fmla="*/ 47 h 303"/>
                    <a:gd name="T4" fmla="*/ 29 w 29"/>
                    <a:gd name="T5" fmla="*/ 303 h 303"/>
                    <a:gd name="T6" fmla="*/ 0 w 29"/>
                    <a:gd name="T7" fmla="*/ 0 h 303"/>
                    <a:gd name="T8" fmla="*/ 0 w 29"/>
                    <a:gd name="T9" fmla="*/ 0 h 30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"/>
                    <a:gd name="T16" fmla="*/ 0 h 303"/>
                    <a:gd name="T17" fmla="*/ 29 w 29"/>
                    <a:gd name="T18" fmla="*/ 303 h 30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" h="303">
                      <a:moveTo>
                        <a:pt x="0" y="0"/>
                      </a:moveTo>
                      <a:lnTo>
                        <a:pt x="19" y="47"/>
                      </a:lnTo>
                      <a:lnTo>
                        <a:pt x="29" y="30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49C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Freeform 67"/>
                <p:cNvSpPr>
                  <a:spLocks/>
                </p:cNvSpPr>
                <p:nvPr/>
              </p:nvSpPr>
              <p:spPr bwMode="auto">
                <a:xfrm>
                  <a:off x="3971" y="2333"/>
                  <a:ext cx="35" cy="134"/>
                </a:xfrm>
                <a:custGeom>
                  <a:avLst/>
                  <a:gdLst>
                    <a:gd name="T0" fmla="*/ 19 w 35"/>
                    <a:gd name="T1" fmla="*/ 0 h 134"/>
                    <a:gd name="T2" fmla="*/ 0 w 35"/>
                    <a:gd name="T3" fmla="*/ 116 h 134"/>
                    <a:gd name="T4" fmla="*/ 18 w 35"/>
                    <a:gd name="T5" fmla="*/ 67 h 134"/>
                    <a:gd name="T6" fmla="*/ 35 w 35"/>
                    <a:gd name="T7" fmla="*/ 134 h 134"/>
                    <a:gd name="T8" fmla="*/ 19 w 35"/>
                    <a:gd name="T9" fmla="*/ 0 h 134"/>
                    <a:gd name="T10" fmla="*/ 19 w 35"/>
                    <a:gd name="T11" fmla="*/ 0 h 13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"/>
                    <a:gd name="T19" fmla="*/ 0 h 134"/>
                    <a:gd name="T20" fmla="*/ 35 w 35"/>
                    <a:gd name="T21" fmla="*/ 134 h 13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" h="134">
                      <a:moveTo>
                        <a:pt x="19" y="0"/>
                      </a:moveTo>
                      <a:lnTo>
                        <a:pt x="0" y="116"/>
                      </a:lnTo>
                      <a:lnTo>
                        <a:pt x="18" y="67"/>
                      </a:lnTo>
                      <a:lnTo>
                        <a:pt x="35" y="134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Freeform 68"/>
                <p:cNvSpPr>
                  <a:spLocks/>
                </p:cNvSpPr>
                <p:nvPr/>
              </p:nvSpPr>
              <p:spPr bwMode="auto">
                <a:xfrm>
                  <a:off x="4001" y="2346"/>
                  <a:ext cx="39" cy="95"/>
                </a:xfrm>
                <a:custGeom>
                  <a:avLst/>
                  <a:gdLst>
                    <a:gd name="T0" fmla="*/ 0 w 39"/>
                    <a:gd name="T1" fmla="*/ 0 h 95"/>
                    <a:gd name="T2" fmla="*/ 39 w 39"/>
                    <a:gd name="T3" fmla="*/ 85 h 95"/>
                    <a:gd name="T4" fmla="*/ 34 w 39"/>
                    <a:gd name="T5" fmla="*/ 95 h 95"/>
                    <a:gd name="T6" fmla="*/ 0 w 39"/>
                    <a:gd name="T7" fmla="*/ 0 h 95"/>
                    <a:gd name="T8" fmla="*/ 0 w 39"/>
                    <a:gd name="T9" fmla="*/ 0 h 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95"/>
                    <a:gd name="T17" fmla="*/ 39 w 39"/>
                    <a:gd name="T18" fmla="*/ 95 h 9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95">
                      <a:moveTo>
                        <a:pt x="0" y="0"/>
                      </a:moveTo>
                      <a:lnTo>
                        <a:pt x="39" y="85"/>
                      </a:lnTo>
                      <a:lnTo>
                        <a:pt x="34" y="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Freeform 69"/>
                <p:cNvSpPr>
                  <a:spLocks/>
                </p:cNvSpPr>
                <p:nvPr/>
              </p:nvSpPr>
              <p:spPr bwMode="auto">
                <a:xfrm>
                  <a:off x="3962" y="2621"/>
                  <a:ext cx="31" cy="289"/>
                </a:xfrm>
                <a:custGeom>
                  <a:avLst/>
                  <a:gdLst>
                    <a:gd name="T0" fmla="*/ 28 w 31"/>
                    <a:gd name="T1" fmla="*/ 0 h 289"/>
                    <a:gd name="T2" fmla="*/ 14 w 31"/>
                    <a:gd name="T3" fmla="*/ 89 h 289"/>
                    <a:gd name="T4" fmla="*/ 0 w 31"/>
                    <a:gd name="T5" fmla="*/ 289 h 289"/>
                    <a:gd name="T6" fmla="*/ 31 w 31"/>
                    <a:gd name="T7" fmla="*/ 49 h 289"/>
                    <a:gd name="T8" fmla="*/ 28 w 31"/>
                    <a:gd name="T9" fmla="*/ 0 h 289"/>
                    <a:gd name="T10" fmla="*/ 28 w 31"/>
                    <a:gd name="T11" fmla="*/ 0 h 28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1"/>
                    <a:gd name="T19" fmla="*/ 0 h 289"/>
                    <a:gd name="T20" fmla="*/ 31 w 31"/>
                    <a:gd name="T21" fmla="*/ 289 h 28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1" h="289">
                      <a:moveTo>
                        <a:pt x="28" y="0"/>
                      </a:moveTo>
                      <a:lnTo>
                        <a:pt x="14" y="89"/>
                      </a:lnTo>
                      <a:lnTo>
                        <a:pt x="0" y="289"/>
                      </a:lnTo>
                      <a:lnTo>
                        <a:pt x="31" y="49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Freeform 70"/>
                <p:cNvSpPr>
                  <a:spLocks/>
                </p:cNvSpPr>
                <p:nvPr/>
              </p:nvSpPr>
              <p:spPr bwMode="auto">
                <a:xfrm>
                  <a:off x="3981" y="2851"/>
                  <a:ext cx="17" cy="159"/>
                </a:xfrm>
                <a:custGeom>
                  <a:avLst/>
                  <a:gdLst>
                    <a:gd name="T0" fmla="*/ 0 w 17"/>
                    <a:gd name="T1" fmla="*/ 0 h 159"/>
                    <a:gd name="T2" fmla="*/ 17 w 17"/>
                    <a:gd name="T3" fmla="*/ 159 h 159"/>
                    <a:gd name="T4" fmla="*/ 15 w 17"/>
                    <a:gd name="T5" fmla="*/ 49 h 159"/>
                    <a:gd name="T6" fmla="*/ 0 w 17"/>
                    <a:gd name="T7" fmla="*/ 0 h 159"/>
                    <a:gd name="T8" fmla="*/ 0 w 17"/>
                    <a:gd name="T9" fmla="*/ 0 h 15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59"/>
                    <a:gd name="T17" fmla="*/ 17 w 17"/>
                    <a:gd name="T18" fmla="*/ 159 h 15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59">
                      <a:moveTo>
                        <a:pt x="0" y="0"/>
                      </a:moveTo>
                      <a:lnTo>
                        <a:pt x="17" y="159"/>
                      </a:lnTo>
                      <a:lnTo>
                        <a:pt x="15" y="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" name="Freeform 71"/>
                <p:cNvSpPr>
                  <a:spLocks/>
                </p:cNvSpPr>
                <p:nvPr/>
              </p:nvSpPr>
              <p:spPr bwMode="auto">
                <a:xfrm>
                  <a:off x="4015" y="2623"/>
                  <a:ext cx="35" cy="293"/>
                </a:xfrm>
                <a:custGeom>
                  <a:avLst/>
                  <a:gdLst>
                    <a:gd name="T0" fmla="*/ 0 w 35"/>
                    <a:gd name="T1" fmla="*/ 0 h 293"/>
                    <a:gd name="T2" fmla="*/ 14 w 35"/>
                    <a:gd name="T3" fmla="*/ 293 h 293"/>
                    <a:gd name="T4" fmla="*/ 18 w 35"/>
                    <a:gd name="T5" fmla="*/ 94 h 293"/>
                    <a:gd name="T6" fmla="*/ 35 w 35"/>
                    <a:gd name="T7" fmla="*/ 116 h 293"/>
                    <a:gd name="T8" fmla="*/ 0 w 35"/>
                    <a:gd name="T9" fmla="*/ 0 h 293"/>
                    <a:gd name="T10" fmla="*/ 0 w 35"/>
                    <a:gd name="T11" fmla="*/ 0 h 29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"/>
                    <a:gd name="T19" fmla="*/ 0 h 293"/>
                    <a:gd name="T20" fmla="*/ 35 w 35"/>
                    <a:gd name="T21" fmla="*/ 293 h 29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" h="293">
                      <a:moveTo>
                        <a:pt x="0" y="0"/>
                      </a:moveTo>
                      <a:lnTo>
                        <a:pt x="14" y="293"/>
                      </a:lnTo>
                      <a:lnTo>
                        <a:pt x="18" y="94"/>
                      </a:lnTo>
                      <a:lnTo>
                        <a:pt x="35" y="1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8" name="Freeform 72"/>
                <p:cNvSpPr>
                  <a:spLocks/>
                </p:cNvSpPr>
                <p:nvPr/>
              </p:nvSpPr>
              <p:spPr bwMode="auto">
                <a:xfrm>
                  <a:off x="3962" y="2933"/>
                  <a:ext cx="20" cy="167"/>
                </a:xfrm>
                <a:custGeom>
                  <a:avLst/>
                  <a:gdLst>
                    <a:gd name="T0" fmla="*/ 0 w 20"/>
                    <a:gd name="T1" fmla="*/ 0 h 167"/>
                    <a:gd name="T2" fmla="*/ 20 w 20"/>
                    <a:gd name="T3" fmla="*/ 167 h 167"/>
                    <a:gd name="T4" fmla="*/ 17 w 20"/>
                    <a:gd name="T5" fmla="*/ 49 h 167"/>
                    <a:gd name="T6" fmla="*/ 0 w 20"/>
                    <a:gd name="T7" fmla="*/ 0 h 167"/>
                    <a:gd name="T8" fmla="*/ 0 w 20"/>
                    <a:gd name="T9" fmla="*/ 0 h 16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167"/>
                    <a:gd name="T17" fmla="*/ 20 w 20"/>
                    <a:gd name="T18" fmla="*/ 167 h 16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167">
                      <a:moveTo>
                        <a:pt x="0" y="0"/>
                      </a:moveTo>
                      <a:lnTo>
                        <a:pt x="20" y="167"/>
                      </a:lnTo>
                      <a:lnTo>
                        <a:pt x="17" y="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9" name="Freeform 73"/>
                <p:cNvSpPr>
                  <a:spLocks/>
                </p:cNvSpPr>
                <p:nvPr/>
              </p:nvSpPr>
              <p:spPr bwMode="auto">
                <a:xfrm>
                  <a:off x="3277" y="1165"/>
                  <a:ext cx="473" cy="85"/>
                </a:xfrm>
                <a:custGeom>
                  <a:avLst/>
                  <a:gdLst>
                    <a:gd name="T0" fmla="*/ 13 w 473"/>
                    <a:gd name="T1" fmla="*/ 0 h 85"/>
                    <a:gd name="T2" fmla="*/ 167 w 473"/>
                    <a:gd name="T3" fmla="*/ 22 h 85"/>
                    <a:gd name="T4" fmla="*/ 313 w 473"/>
                    <a:gd name="T5" fmla="*/ 47 h 85"/>
                    <a:gd name="T6" fmla="*/ 462 w 473"/>
                    <a:gd name="T7" fmla="*/ 76 h 85"/>
                    <a:gd name="T8" fmla="*/ 464 w 473"/>
                    <a:gd name="T9" fmla="*/ 68 h 85"/>
                    <a:gd name="T10" fmla="*/ 473 w 473"/>
                    <a:gd name="T11" fmla="*/ 85 h 85"/>
                    <a:gd name="T12" fmla="*/ 0 w 473"/>
                    <a:gd name="T13" fmla="*/ 7 h 85"/>
                    <a:gd name="T14" fmla="*/ 13 w 473"/>
                    <a:gd name="T15" fmla="*/ 0 h 85"/>
                    <a:gd name="T16" fmla="*/ 13 w 473"/>
                    <a:gd name="T17" fmla="*/ 0 h 8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73"/>
                    <a:gd name="T28" fmla="*/ 0 h 85"/>
                    <a:gd name="T29" fmla="*/ 473 w 473"/>
                    <a:gd name="T30" fmla="*/ 85 h 8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73" h="85">
                      <a:moveTo>
                        <a:pt x="13" y="0"/>
                      </a:moveTo>
                      <a:lnTo>
                        <a:pt x="167" y="22"/>
                      </a:lnTo>
                      <a:lnTo>
                        <a:pt x="313" y="47"/>
                      </a:lnTo>
                      <a:lnTo>
                        <a:pt x="462" y="76"/>
                      </a:lnTo>
                      <a:lnTo>
                        <a:pt x="464" y="68"/>
                      </a:lnTo>
                      <a:lnTo>
                        <a:pt x="473" y="85"/>
                      </a:lnTo>
                      <a:lnTo>
                        <a:pt x="0" y="7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49C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Freeform 74"/>
                <p:cNvSpPr>
                  <a:spLocks/>
                </p:cNvSpPr>
                <p:nvPr/>
              </p:nvSpPr>
              <p:spPr bwMode="auto">
                <a:xfrm>
                  <a:off x="3760" y="1235"/>
                  <a:ext cx="207" cy="900"/>
                </a:xfrm>
                <a:custGeom>
                  <a:avLst/>
                  <a:gdLst>
                    <a:gd name="T0" fmla="*/ 15 w 207"/>
                    <a:gd name="T1" fmla="*/ 0 h 900"/>
                    <a:gd name="T2" fmla="*/ 0 w 207"/>
                    <a:gd name="T3" fmla="*/ 7 h 900"/>
                    <a:gd name="T4" fmla="*/ 11 w 207"/>
                    <a:gd name="T5" fmla="*/ 11 h 900"/>
                    <a:gd name="T6" fmla="*/ 28 w 207"/>
                    <a:gd name="T7" fmla="*/ 87 h 900"/>
                    <a:gd name="T8" fmla="*/ 47 w 207"/>
                    <a:gd name="T9" fmla="*/ 175 h 900"/>
                    <a:gd name="T10" fmla="*/ 72 w 207"/>
                    <a:gd name="T11" fmla="*/ 288 h 900"/>
                    <a:gd name="T12" fmla="*/ 87 w 207"/>
                    <a:gd name="T13" fmla="*/ 353 h 900"/>
                    <a:gd name="T14" fmla="*/ 102 w 207"/>
                    <a:gd name="T15" fmla="*/ 422 h 900"/>
                    <a:gd name="T16" fmla="*/ 117 w 207"/>
                    <a:gd name="T17" fmla="*/ 496 h 900"/>
                    <a:gd name="T18" fmla="*/ 134 w 207"/>
                    <a:gd name="T19" fmla="*/ 573 h 900"/>
                    <a:gd name="T20" fmla="*/ 150 w 207"/>
                    <a:gd name="T21" fmla="*/ 652 h 900"/>
                    <a:gd name="T22" fmla="*/ 166 w 207"/>
                    <a:gd name="T23" fmla="*/ 734 h 900"/>
                    <a:gd name="T24" fmla="*/ 184 w 207"/>
                    <a:gd name="T25" fmla="*/ 816 h 900"/>
                    <a:gd name="T26" fmla="*/ 200 w 207"/>
                    <a:gd name="T27" fmla="*/ 900 h 900"/>
                    <a:gd name="T28" fmla="*/ 207 w 207"/>
                    <a:gd name="T29" fmla="*/ 892 h 900"/>
                    <a:gd name="T30" fmla="*/ 194 w 207"/>
                    <a:gd name="T31" fmla="*/ 819 h 900"/>
                    <a:gd name="T32" fmla="*/ 179 w 207"/>
                    <a:gd name="T33" fmla="*/ 734 h 900"/>
                    <a:gd name="T34" fmla="*/ 159 w 207"/>
                    <a:gd name="T35" fmla="*/ 624 h 900"/>
                    <a:gd name="T36" fmla="*/ 132 w 207"/>
                    <a:gd name="T37" fmla="*/ 491 h 900"/>
                    <a:gd name="T38" fmla="*/ 119 w 207"/>
                    <a:gd name="T39" fmla="*/ 418 h 900"/>
                    <a:gd name="T40" fmla="*/ 103 w 207"/>
                    <a:gd name="T41" fmla="*/ 340 h 900"/>
                    <a:gd name="T42" fmla="*/ 86 w 207"/>
                    <a:gd name="T43" fmla="*/ 260 h 900"/>
                    <a:gd name="T44" fmla="*/ 68 w 207"/>
                    <a:gd name="T45" fmla="*/ 178 h 900"/>
                    <a:gd name="T46" fmla="*/ 51 w 207"/>
                    <a:gd name="T47" fmla="*/ 92 h 900"/>
                    <a:gd name="T48" fmla="*/ 32 w 207"/>
                    <a:gd name="T49" fmla="*/ 5 h 900"/>
                    <a:gd name="T50" fmla="*/ 15 w 207"/>
                    <a:gd name="T51" fmla="*/ 0 h 900"/>
                    <a:gd name="T52" fmla="*/ 15 w 207"/>
                    <a:gd name="T53" fmla="*/ 0 h 900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207"/>
                    <a:gd name="T82" fmla="*/ 0 h 900"/>
                    <a:gd name="T83" fmla="*/ 207 w 207"/>
                    <a:gd name="T84" fmla="*/ 900 h 900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207" h="900">
                      <a:moveTo>
                        <a:pt x="15" y="0"/>
                      </a:moveTo>
                      <a:lnTo>
                        <a:pt x="0" y="7"/>
                      </a:lnTo>
                      <a:lnTo>
                        <a:pt x="11" y="11"/>
                      </a:lnTo>
                      <a:lnTo>
                        <a:pt x="28" y="87"/>
                      </a:lnTo>
                      <a:lnTo>
                        <a:pt x="47" y="175"/>
                      </a:lnTo>
                      <a:lnTo>
                        <a:pt x="72" y="288"/>
                      </a:lnTo>
                      <a:lnTo>
                        <a:pt x="87" y="353"/>
                      </a:lnTo>
                      <a:lnTo>
                        <a:pt x="102" y="422"/>
                      </a:lnTo>
                      <a:lnTo>
                        <a:pt x="117" y="496"/>
                      </a:lnTo>
                      <a:lnTo>
                        <a:pt x="134" y="573"/>
                      </a:lnTo>
                      <a:lnTo>
                        <a:pt x="150" y="652"/>
                      </a:lnTo>
                      <a:lnTo>
                        <a:pt x="166" y="734"/>
                      </a:lnTo>
                      <a:lnTo>
                        <a:pt x="184" y="816"/>
                      </a:lnTo>
                      <a:lnTo>
                        <a:pt x="200" y="900"/>
                      </a:lnTo>
                      <a:lnTo>
                        <a:pt x="207" y="892"/>
                      </a:lnTo>
                      <a:lnTo>
                        <a:pt x="194" y="819"/>
                      </a:lnTo>
                      <a:lnTo>
                        <a:pt x="179" y="734"/>
                      </a:lnTo>
                      <a:lnTo>
                        <a:pt x="159" y="624"/>
                      </a:lnTo>
                      <a:lnTo>
                        <a:pt x="132" y="491"/>
                      </a:lnTo>
                      <a:lnTo>
                        <a:pt x="119" y="418"/>
                      </a:lnTo>
                      <a:lnTo>
                        <a:pt x="103" y="340"/>
                      </a:lnTo>
                      <a:lnTo>
                        <a:pt x="86" y="260"/>
                      </a:lnTo>
                      <a:lnTo>
                        <a:pt x="68" y="178"/>
                      </a:lnTo>
                      <a:lnTo>
                        <a:pt x="51" y="92"/>
                      </a:lnTo>
                      <a:lnTo>
                        <a:pt x="32" y="5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49C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Freeform 75"/>
                <p:cNvSpPr>
                  <a:spLocks/>
                </p:cNvSpPr>
                <p:nvPr/>
              </p:nvSpPr>
              <p:spPr bwMode="auto">
                <a:xfrm>
                  <a:off x="3532" y="1196"/>
                  <a:ext cx="200" cy="37"/>
                </a:xfrm>
                <a:custGeom>
                  <a:avLst/>
                  <a:gdLst>
                    <a:gd name="T0" fmla="*/ 0 w 200"/>
                    <a:gd name="T1" fmla="*/ 0 h 37"/>
                    <a:gd name="T2" fmla="*/ 200 w 200"/>
                    <a:gd name="T3" fmla="*/ 34 h 37"/>
                    <a:gd name="T4" fmla="*/ 189 w 200"/>
                    <a:gd name="T5" fmla="*/ 37 h 37"/>
                    <a:gd name="T6" fmla="*/ 0 w 200"/>
                    <a:gd name="T7" fmla="*/ 0 h 37"/>
                    <a:gd name="T8" fmla="*/ 0 w 200"/>
                    <a:gd name="T9" fmla="*/ 0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0"/>
                    <a:gd name="T16" fmla="*/ 0 h 37"/>
                    <a:gd name="T17" fmla="*/ 200 w 200"/>
                    <a:gd name="T18" fmla="*/ 37 h 3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0" h="37">
                      <a:moveTo>
                        <a:pt x="0" y="0"/>
                      </a:moveTo>
                      <a:lnTo>
                        <a:pt x="200" y="34"/>
                      </a:lnTo>
                      <a:lnTo>
                        <a:pt x="189" y="3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2" name="Freeform 76"/>
                <p:cNvSpPr>
                  <a:spLocks/>
                </p:cNvSpPr>
                <p:nvPr/>
              </p:nvSpPr>
              <p:spPr bwMode="auto">
                <a:xfrm>
                  <a:off x="3756" y="1247"/>
                  <a:ext cx="91" cy="375"/>
                </a:xfrm>
                <a:custGeom>
                  <a:avLst/>
                  <a:gdLst>
                    <a:gd name="T0" fmla="*/ 12 w 91"/>
                    <a:gd name="T1" fmla="*/ 9 h 375"/>
                    <a:gd name="T2" fmla="*/ 0 w 91"/>
                    <a:gd name="T3" fmla="*/ 0 h 375"/>
                    <a:gd name="T4" fmla="*/ 91 w 91"/>
                    <a:gd name="T5" fmla="*/ 375 h 375"/>
                    <a:gd name="T6" fmla="*/ 12 w 91"/>
                    <a:gd name="T7" fmla="*/ 9 h 375"/>
                    <a:gd name="T8" fmla="*/ 12 w 91"/>
                    <a:gd name="T9" fmla="*/ 9 h 3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1"/>
                    <a:gd name="T16" fmla="*/ 0 h 375"/>
                    <a:gd name="T17" fmla="*/ 91 w 91"/>
                    <a:gd name="T18" fmla="*/ 375 h 3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1" h="375">
                      <a:moveTo>
                        <a:pt x="12" y="9"/>
                      </a:moveTo>
                      <a:lnTo>
                        <a:pt x="0" y="0"/>
                      </a:lnTo>
                      <a:lnTo>
                        <a:pt x="91" y="375"/>
                      </a:lnTo>
                      <a:lnTo>
                        <a:pt x="12" y="9"/>
                      </a:lnTo>
                      <a:close/>
                    </a:path>
                  </a:pathLst>
                </a:custGeom>
                <a:solidFill>
                  <a:srgbClr val="FFDA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3" name="Freeform 77"/>
                <p:cNvSpPr>
                  <a:spLocks/>
                </p:cNvSpPr>
                <p:nvPr/>
              </p:nvSpPr>
              <p:spPr bwMode="auto">
                <a:xfrm>
                  <a:off x="3961" y="2139"/>
                  <a:ext cx="33" cy="153"/>
                </a:xfrm>
                <a:custGeom>
                  <a:avLst/>
                  <a:gdLst>
                    <a:gd name="T0" fmla="*/ 0 w 33"/>
                    <a:gd name="T1" fmla="*/ 4 h 153"/>
                    <a:gd name="T2" fmla="*/ 23 w 33"/>
                    <a:gd name="T3" fmla="*/ 134 h 153"/>
                    <a:gd name="T4" fmla="*/ 20 w 33"/>
                    <a:gd name="T5" fmla="*/ 153 h 153"/>
                    <a:gd name="T6" fmla="*/ 33 w 33"/>
                    <a:gd name="T7" fmla="*/ 139 h 153"/>
                    <a:gd name="T8" fmla="*/ 8 w 33"/>
                    <a:gd name="T9" fmla="*/ 0 h 153"/>
                    <a:gd name="T10" fmla="*/ 0 w 33"/>
                    <a:gd name="T11" fmla="*/ 4 h 153"/>
                    <a:gd name="T12" fmla="*/ 0 w 33"/>
                    <a:gd name="T13" fmla="*/ 4 h 15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"/>
                    <a:gd name="T22" fmla="*/ 0 h 153"/>
                    <a:gd name="T23" fmla="*/ 33 w 33"/>
                    <a:gd name="T24" fmla="*/ 153 h 15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" h="153">
                      <a:moveTo>
                        <a:pt x="0" y="4"/>
                      </a:moveTo>
                      <a:lnTo>
                        <a:pt x="23" y="134"/>
                      </a:lnTo>
                      <a:lnTo>
                        <a:pt x="20" y="153"/>
                      </a:lnTo>
                      <a:lnTo>
                        <a:pt x="33" y="139"/>
                      </a:lnTo>
                      <a:lnTo>
                        <a:pt x="8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21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" name="Freeform 78"/>
                <p:cNvSpPr>
                  <a:spLocks/>
                </p:cNvSpPr>
                <p:nvPr/>
              </p:nvSpPr>
              <p:spPr bwMode="auto">
                <a:xfrm>
                  <a:off x="3957" y="2153"/>
                  <a:ext cx="22" cy="114"/>
                </a:xfrm>
                <a:custGeom>
                  <a:avLst/>
                  <a:gdLst>
                    <a:gd name="T0" fmla="*/ 3 w 22"/>
                    <a:gd name="T1" fmla="*/ 0 h 114"/>
                    <a:gd name="T2" fmla="*/ 0 w 22"/>
                    <a:gd name="T3" fmla="*/ 4 h 114"/>
                    <a:gd name="T4" fmla="*/ 22 w 22"/>
                    <a:gd name="T5" fmla="*/ 114 h 114"/>
                    <a:gd name="T6" fmla="*/ 3 w 22"/>
                    <a:gd name="T7" fmla="*/ 0 h 114"/>
                    <a:gd name="T8" fmla="*/ 3 w 22"/>
                    <a:gd name="T9" fmla="*/ 0 h 11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114"/>
                    <a:gd name="T17" fmla="*/ 22 w 22"/>
                    <a:gd name="T18" fmla="*/ 114 h 11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114">
                      <a:moveTo>
                        <a:pt x="3" y="0"/>
                      </a:moveTo>
                      <a:lnTo>
                        <a:pt x="0" y="4"/>
                      </a:lnTo>
                      <a:lnTo>
                        <a:pt x="22" y="114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4F81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" name="Freeform 79"/>
                <p:cNvSpPr>
                  <a:spLocks/>
                </p:cNvSpPr>
                <p:nvPr/>
              </p:nvSpPr>
              <p:spPr bwMode="auto">
                <a:xfrm>
                  <a:off x="2529" y="1423"/>
                  <a:ext cx="1005" cy="489"/>
                </a:xfrm>
                <a:custGeom>
                  <a:avLst/>
                  <a:gdLst>
                    <a:gd name="T0" fmla="*/ 237 w 1005"/>
                    <a:gd name="T1" fmla="*/ 0 h 489"/>
                    <a:gd name="T2" fmla="*/ 211 w 1005"/>
                    <a:gd name="T3" fmla="*/ 36 h 489"/>
                    <a:gd name="T4" fmla="*/ 197 w 1005"/>
                    <a:gd name="T5" fmla="*/ 55 h 489"/>
                    <a:gd name="T6" fmla="*/ 182 w 1005"/>
                    <a:gd name="T7" fmla="*/ 79 h 489"/>
                    <a:gd name="T8" fmla="*/ 166 w 1005"/>
                    <a:gd name="T9" fmla="*/ 105 h 489"/>
                    <a:gd name="T10" fmla="*/ 147 w 1005"/>
                    <a:gd name="T11" fmla="*/ 136 h 489"/>
                    <a:gd name="T12" fmla="*/ 128 w 1005"/>
                    <a:gd name="T13" fmla="*/ 169 h 489"/>
                    <a:gd name="T14" fmla="*/ 109 w 1005"/>
                    <a:gd name="T15" fmla="*/ 206 h 489"/>
                    <a:gd name="T16" fmla="*/ 89 w 1005"/>
                    <a:gd name="T17" fmla="*/ 246 h 489"/>
                    <a:gd name="T18" fmla="*/ 71 w 1005"/>
                    <a:gd name="T19" fmla="*/ 290 h 489"/>
                    <a:gd name="T20" fmla="*/ 51 w 1005"/>
                    <a:gd name="T21" fmla="*/ 337 h 489"/>
                    <a:gd name="T22" fmla="*/ 33 w 1005"/>
                    <a:gd name="T23" fmla="*/ 384 h 489"/>
                    <a:gd name="T24" fmla="*/ 0 w 1005"/>
                    <a:gd name="T25" fmla="*/ 489 h 489"/>
                    <a:gd name="T26" fmla="*/ 1005 w 1005"/>
                    <a:gd name="T27" fmla="*/ 193 h 489"/>
                    <a:gd name="T28" fmla="*/ 996 w 1005"/>
                    <a:gd name="T29" fmla="*/ 179 h 489"/>
                    <a:gd name="T30" fmla="*/ 975 w 1005"/>
                    <a:gd name="T31" fmla="*/ 146 h 489"/>
                    <a:gd name="T32" fmla="*/ 960 w 1005"/>
                    <a:gd name="T33" fmla="*/ 125 h 489"/>
                    <a:gd name="T34" fmla="*/ 945 w 1005"/>
                    <a:gd name="T35" fmla="*/ 104 h 489"/>
                    <a:gd name="T36" fmla="*/ 927 w 1005"/>
                    <a:gd name="T37" fmla="*/ 81 h 489"/>
                    <a:gd name="T38" fmla="*/ 911 w 1005"/>
                    <a:gd name="T39" fmla="*/ 61 h 489"/>
                    <a:gd name="T40" fmla="*/ 879 w 1005"/>
                    <a:gd name="T41" fmla="*/ 55 h 489"/>
                    <a:gd name="T42" fmla="*/ 892 w 1005"/>
                    <a:gd name="T43" fmla="*/ 97 h 489"/>
                    <a:gd name="T44" fmla="*/ 920 w 1005"/>
                    <a:gd name="T45" fmla="*/ 220 h 489"/>
                    <a:gd name="T46" fmla="*/ 860 w 1005"/>
                    <a:gd name="T47" fmla="*/ 248 h 489"/>
                    <a:gd name="T48" fmla="*/ 788 w 1005"/>
                    <a:gd name="T49" fmla="*/ 276 h 489"/>
                    <a:gd name="T50" fmla="*/ 692 w 1005"/>
                    <a:gd name="T51" fmla="*/ 308 h 489"/>
                    <a:gd name="T52" fmla="*/ 575 w 1005"/>
                    <a:gd name="T53" fmla="*/ 340 h 489"/>
                    <a:gd name="T54" fmla="*/ 439 w 1005"/>
                    <a:gd name="T55" fmla="*/ 369 h 489"/>
                    <a:gd name="T56" fmla="*/ 287 w 1005"/>
                    <a:gd name="T57" fmla="*/ 390 h 489"/>
                    <a:gd name="T58" fmla="*/ 121 w 1005"/>
                    <a:gd name="T59" fmla="*/ 398 h 489"/>
                    <a:gd name="T60" fmla="*/ 130 w 1005"/>
                    <a:gd name="T61" fmla="*/ 363 h 489"/>
                    <a:gd name="T62" fmla="*/ 140 w 1005"/>
                    <a:gd name="T63" fmla="*/ 322 h 489"/>
                    <a:gd name="T64" fmla="*/ 153 w 1005"/>
                    <a:gd name="T65" fmla="*/ 269 h 489"/>
                    <a:gd name="T66" fmla="*/ 172 w 1005"/>
                    <a:gd name="T67" fmla="*/ 209 h 489"/>
                    <a:gd name="T68" fmla="*/ 196 w 1005"/>
                    <a:gd name="T69" fmla="*/ 141 h 489"/>
                    <a:gd name="T70" fmla="*/ 208 w 1005"/>
                    <a:gd name="T71" fmla="*/ 106 h 489"/>
                    <a:gd name="T72" fmla="*/ 223 w 1005"/>
                    <a:gd name="T73" fmla="*/ 71 h 489"/>
                    <a:gd name="T74" fmla="*/ 238 w 1005"/>
                    <a:gd name="T75" fmla="*/ 36 h 489"/>
                    <a:gd name="T76" fmla="*/ 256 w 1005"/>
                    <a:gd name="T77" fmla="*/ 0 h 489"/>
                    <a:gd name="T78" fmla="*/ 237 w 1005"/>
                    <a:gd name="T79" fmla="*/ 0 h 489"/>
                    <a:gd name="T80" fmla="*/ 237 w 1005"/>
                    <a:gd name="T81" fmla="*/ 0 h 489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05"/>
                    <a:gd name="T124" fmla="*/ 0 h 489"/>
                    <a:gd name="T125" fmla="*/ 1005 w 1005"/>
                    <a:gd name="T126" fmla="*/ 489 h 489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05" h="489">
                      <a:moveTo>
                        <a:pt x="237" y="0"/>
                      </a:moveTo>
                      <a:lnTo>
                        <a:pt x="211" y="36"/>
                      </a:lnTo>
                      <a:lnTo>
                        <a:pt x="197" y="55"/>
                      </a:lnTo>
                      <a:lnTo>
                        <a:pt x="182" y="79"/>
                      </a:lnTo>
                      <a:lnTo>
                        <a:pt x="166" y="105"/>
                      </a:lnTo>
                      <a:lnTo>
                        <a:pt x="147" y="136"/>
                      </a:lnTo>
                      <a:lnTo>
                        <a:pt x="128" y="169"/>
                      </a:lnTo>
                      <a:lnTo>
                        <a:pt x="109" y="206"/>
                      </a:lnTo>
                      <a:lnTo>
                        <a:pt x="89" y="246"/>
                      </a:lnTo>
                      <a:lnTo>
                        <a:pt x="71" y="290"/>
                      </a:lnTo>
                      <a:lnTo>
                        <a:pt x="51" y="337"/>
                      </a:lnTo>
                      <a:lnTo>
                        <a:pt x="33" y="384"/>
                      </a:lnTo>
                      <a:lnTo>
                        <a:pt x="0" y="489"/>
                      </a:lnTo>
                      <a:lnTo>
                        <a:pt x="1005" y="193"/>
                      </a:lnTo>
                      <a:lnTo>
                        <a:pt x="996" y="179"/>
                      </a:lnTo>
                      <a:lnTo>
                        <a:pt x="975" y="146"/>
                      </a:lnTo>
                      <a:lnTo>
                        <a:pt x="960" y="125"/>
                      </a:lnTo>
                      <a:lnTo>
                        <a:pt x="945" y="104"/>
                      </a:lnTo>
                      <a:lnTo>
                        <a:pt x="927" y="81"/>
                      </a:lnTo>
                      <a:lnTo>
                        <a:pt x="911" y="61"/>
                      </a:lnTo>
                      <a:lnTo>
                        <a:pt x="879" y="55"/>
                      </a:lnTo>
                      <a:lnTo>
                        <a:pt x="892" y="97"/>
                      </a:lnTo>
                      <a:lnTo>
                        <a:pt x="920" y="220"/>
                      </a:lnTo>
                      <a:lnTo>
                        <a:pt x="860" y="248"/>
                      </a:lnTo>
                      <a:lnTo>
                        <a:pt x="788" y="276"/>
                      </a:lnTo>
                      <a:lnTo>
                        <a:pt x="692" y="308"/>
                      </a:lnTo>
                      <a:lnTo>
                        <a:pt x="575" y="340"/>
                      </a:lnTo>
                      <a:lnTo>
                        <a:pt x="439" y="369"/>
                      </a:lnTo>
                      <a:lnTo>
                        <a:pt x="287" y="390"/>
                      </a:lnTo>
                      <a:lnTo>
                        <a:pt x="121" y="398"/>
                      </a:lnTo>
                      <a:lnTo>
                        <a:pt x="130" y="363"/>
                      </a:lnTo>
                      <a:lnTo>
                        <a:pt x="140" y="322"/>
                      </a:lnTo>
                      <a:lnTo>
                        <a:pt x="153" y="269"/>
                      </a:lnTo>
                      <a:lnTo>
                        <a:pt x="172" y="209"/>
                      </a:lnTo>
                      <a:lnTo>
                        <a:pt x="196" y="141"/>
                      </a:lnTo>
                      <a:lnTo>
                        <a:pt x="208" y="106"/>
                      </a:lnTo>
                      <a:lnTo>
                        <a:pt x="223" y="71"/>
                      </a:lnTo>
                      <a:lnTo>
                        <a:pt x="238" y="36"/>
                      </a:lnTo>
                      <a:lnTo>
                        <a:pt x="256" y="0"/>
                      </a:lnTo>
                      <a:lnTo>
                        <a:pt x="23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Freeform 80"/>
                <p:cNvSpPr>
                  <a:spLocks/>
                </p:cNvSpPr>
                <p:nvPr/>
              </p:nvSpPr>
              <p:spPr bwMode="auto">
                <a:xfrm>
                  <a:off x="3034" y="1066"/>
                  <a:ext cx="263" cy="96"/>
                </a:xfrm>
                <a:custGeom>
                  <a:avLst/>
                  <a:gdLst>
                    <a:gd name="T0" fmla="*/ 0 w 263"/>
                    <a:gd name="T1" fmla="*/ 36 h 96"/>
                    <a:gd name="T2" fmla="*/ 55 w 263"/>
                    <a:gd name="T3" fmla="*/ 20 h 96"/>
                    <a:gd name="T4" fmla="*/ 184 w 263"/>
                    <a:gd name="T5" fmla="*/ 0 h 96"/>
                    <a:gd name="T6" fmla="*/ 209 w 263"/>
                    <a:gd name="T7" fmla="*/ 25 h 96"/>
                    <a:gd name="T8" fmla="*/ 236 w 263"/>
                    <a:gd name="T9" fmla="*/ 55 h 96"/>
                    <a:gd name="T10" fmla="*/ 263 w 263"/>
                    <a:gd name="T11" fmla="*/ 96 h 96"/>
                    <a:gd name="T12" fmla="*/ 222 w 263"/>
                    <a:gd name="T13" fmla="*/ 94 h 96"/>
                    <a:gd name="T14" fmla="*/ 212 w 263"/>
                    <a:gd name="T15" fmla="*/ 61 h 96"/>
                    <a:gd name="T16" fmla="*/ 199 w 263"/>
                    <a:gd name="T17" fmla="*/ 32 h 96"/>
                    <a:gd name="T18" fmla="*/ 182 w 263"/>
                    <a:gd name="T19" fmla="*/ 5 h 96"/>
                    <a:gd name="T20" fmla="*/ 53 w 263"/>
                    <a:gd name="T21" fmla="*/ 45 h 96"/>
                    <a:gd name="T22" fmla="*/ 0 w 263"/>
                    <a:gd name="T23" fmla="*/ 36 h 96"/>
                    <a:gd name="T24" fmla="*/ 0 w 263"/>
                    <a:gd name="T25" fmla="*/ 36 h 9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263"/>
                    <a:gd name="T40" fmla="*/ 0 h 96"/>
                    <a:gd name="T41" fmla="*/ 263 w 263"/>
                    <a:gd name="T42" fmla="*/ 96 h 9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263" h="96">
                      <a:moveTo>
                        <a:pt x="0" y="36"/>
                      </a:moveTo>
                      <a:lnTo>
                        <a:pt x="55" y="20"/>
                      </a:lnTo>
                      <a:lnTo>
                        <a:pt x="184" y="0"/>
                      </a:lnTo>
                      <a:lnTo>
                        <a:pt x="209" y="25"/>
                      </a:lnTo>
                      <a:lnTo>
                        <a:pt x="236" y="55"/>
                      </a:lnTo>
                      <a:lnTo>
                        <a:pt x="263" y="96"/>
                      </a:lnTo>
                      <a:lnTo>
                        <a:pt x="222" y="94"/>
                      </a:lnTo>
                      <a:lnTo>
                        <a:pt x="212" y="61"/>
                      </a:lnTo>
                      <a:lnTo>
                        <a:pt x="199" y="32"/>
                      </a:lnTo>
                      <a:lnTo>
                        <a:pt x="182" y="5"/>
                      </a:lnTo>
                      <a:lnTo>
                        <a:pt x="53" y="45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Freeform 81"/>
                <p:cNvSpPr>
                  <a:spLocks/>
                </p:cNvSpPr>
                <p:nvPr/>
              </p:nvSpPr>
              <p:spPr bwMode="auto">
                <a:xfrm>
                  <a:off x="3034" y="1093"/>
                  <a:ext cx="263" cy="69"/>
                </a:xfrm>
                <a:custGeom>
                  <a:avLst/>
                  <a:gdLst>
                    <a:gd name="T0" fmla="*/ 0 w 263"/>
                    <a:gd name="T1" fmla="*/ 9 h 69"/>
                    <a:gd name="T2" fmla="*/ 23 w 263"/>
                    <a:gd name="T3" fmla="*/ 20 h 69"/>
                    <a:gd name="T4" fmla="*/ 80 w 263"/>
                    <a:gd name="T5" fmla="*/ 44 h 69"/>
                    <a:gd name="T6" fmla="*/ 164 w 263"/>
                    <a:gd name="T7" fmla="*/ 65 h 69"/>
                    <a:gd name="T8" fmla="*/ 263 w 263"/>
                    <a:gd name="T9" fmla="*/ 69 h 69"/>
                    <a:gd name="T10" fmla="*/ 256 w 263"/>
                    <a:gd name="T11" fmla="*/ 62 h 69"/>
                    <a:gd name="T12" fmla="*/ 43 w 263"/>
                    <a:gd name="T13" fmla="*/ 0 h 69"/>
                    <a:gd name="T14" fmla="*/ 0 w 263"/>
                    <a:gd name="T15" fmla="*/ 9 h 69"/>
                    <a:gd name="T16" fmla="*/ 0 w 263"/>
                    <a:gd name="T17" fmla="*/ 9 h 6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63"/>
                    <a:gd name="T28" fmla="*/ 0 h 69"/>
                    <a:gd name="T29" fmla="*/ 263 w 263"/>
                    <a:gd name="T30" fmla="*/ 69 h 69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63" h="69">
                      <a:moveTo>
                        <a:pt x="0" y="9"/>
                      </a:moveTo>
                      <a:lnTo>
                        <a:pt x="23" y="20"/>
                      </a:lnTo>
                      <a:lnTo>
                        <a:pt x="80" y="44"/>
                      </a:lnTo>
                      <a:lnTo>
                        <a:pt x="164" y="65"/>
                      </a:lnTo>
                      <a:lnTo>
                        <a:pt x="263" y="69"/>
                      </a:lnTo>
                      <a:lnTo>
                        <a:pt x="256" y="62"/>
                      </a:lnTo>
                      <a:lnTo>
                        <a:pt x="43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8" name="Freeform 82"/>
                <p:cNvSpPr>
                  <a:spLocks/>
                </p:cNvSpPr>
                <p:nvPr/>
              </p:nvSpPr>
              <p:spPr bwMode="auto">
                <a:xfrm>
                  <a:off x="3034" y="1102"/>
                  <a:ext cx="263" cy="86"/>
                </a:xfrm>
                <a:custGeom>
                  <a:avLst/>
                  <a:gdLst>
                    <a:gd name="T0" fmla="*/ 0 w 263"/>
                    <a:gd name="T1" fmla="*/ 0 h 86"/>
                    <a:gd name="T2" fmla="*/ 67 w 263"/>
                    <a:gd name="T3" fmla="*/ 84 h 86"/>
                    <a:gd name="T4" fmla="*/ 238 w 263"/>
                    <a:gd name="T5" fmla="*/ 86 h 86"/>
                    <a:gd name="T6" fmla="*/ 263 w 263"/>
                    <a:gd name="T7" fmla="*/ 60 h 86"/>
                    <a:gd name="T8" fmla="*/ 240 w 263"/>
                    <a:gd name="T9" fmla="*/ 55 h 86"/>
                    <a:gd name="T10" fmla="*/ 235 w 263"/>
                    <a:gd name="T11" fmla="*/ 81 h 86"/>
                    <a:gd name="T12" fmla="*/ 64 w 263"/>
                    <a:gd name="T13" fmla="*/ 68 h 86"/>
                    <a:gd name="T14" fmla="*/ 57 w 263"/>
                    <a:gd name="T15" fmla="*/ 17 h 86"/>
                    <a:gd name="T16" fmla="*/ 0 w 263"/>
                    <a:gd name="T17" fmla="*/ 0 h 86"/>
                    <a:gd name="T18" fmla="*/ 0 w 263"/>
                    <a:gd name="T19" fmla="*/ 0 h 8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63"/>
                    <a:gd name="T31" fmla="*/ 0 h 86"/>
                    <a:gd name="T32" fmla="*/ 263 w 263"/>
                    <a:gd name="T33" fmla="*/ 86 h 8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63" h="86">
                      <a:moveTo>
                        <a:pt x="0" y="0"/>
                      </a:moveTo>
                      <a:lnTo>
                        <a:pt x="67" y="84"/>
                      </a:lnTo>
                      <a:lnTo>
                        <a:pt x="238" y="86"/>
                      </a:lnTo>
                      <a:lnTo>
                        <a:pt x="263" y="60"/>
                      </a:lnTo>
                      <a:lnTo>
                        <a:pt x="240" y="55"/>
                      </a:lnTo>
                      <a:lnTo>
                        <a:pt x="235" y="81"/>
                      </a:lnTo>
                      <a:lnTo>
                        <a:pt x="64" y="68"/>
                      </a:lnTo>
                      <a:lnTo>
                        <a:pt x="57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9" name="Freeform 83"/>
                <p:cNvSpPr>
                  <a:spLocks/>
                </p:cNvSpPr>
                <p:nvPr/>
              </p:nvSpPr>
              <p:spPr bwMode="auto">
                <a:xfrm>
                  <a:off x="3277" y="1147"/>
                  <a:ext cx="724" cy="1175"/>
                </a:xfrm>
                <a:custGeom>
                  <a:avLst/>
                  <a:gdLst>
                    <a:gd name="T0" fmla="*/ 148 w 724"/>
                    <a:gd name="T1" fmla="*/ 56 h 1175"/>
                    <a:gd name="T2" fmla="*/ 460 w 724"/>
                    <a:gd name="T3" fmla="*/ 127 h 1175"/>
                    <a:gd name="T4" fmla="*/ 500 w 724"/>
                    <a:gd name="T5" fmla="*/ 277 h 1175"/>
                    <a:gd name="T6" fmla="*/ 546 w 724"/>
                    <a:gd name="T7" fmla="*/ 464 h 1175"/>
                    <a:gd name="T8" fmla="*/ 585 w 724"/>
                    <a:gd name="T9" fmla="*/ 628 h 1175"/>
                    <a:gd name="T10" fmla="*/ 629 w 724"/>
                    <a:gd name="T11" fmla="*/ 823 h 1175"/>
                    <a:gd name="T12" fmla="*/ 678 w 724"/>
                    <a:gd name="T13" fmla="*/ 1050 h 1175"/>
                    <a:gd name="T14" fmla="*/ 724 w 724"/>
                    <a:gd name="T15" fmla="*/ 1161 h 1175"/>
                    <a:gd name="T16" fmla="*/ 688 w 724"/>
                    <a:gd name="T17" fmla="*/ 941 h 1175"/>
                    <a:gd name="T18" fmla="*/ 663 w 724"/>
                    <a:gd name="T19" fmla="*/ 793 h 1175"/>
                    <a:gd name="T20" fmla="*/ 633 w 724"/>
                    <a:gd name="T21" fmla="*/ 624 h 1175"/>
                    <a:gd name="T22" fmla="*/ 598 w 724"/>
                    <a:gd name="T23" fmla="*/ 441 h 1175"/>
                    <a:gd name="T24" fmla="*/ 560 w 724"/>
                    <a:gd name="T25" fmla="*/ 254 h 1175"/>
                    <a:gd name="T26" fmla="*/ 520 w 724"/>
                    <a:gd name="T27" fmla="*/ 73 h 1175"/>
                    <a:gd name="T28" fmla="*/ 197 w 724"/>
                    <a:gd name="T29" fmla="*/ 25 h 1175"/>
                    <a:gd name="T30" fmla="*/ 9 w 724"/>
                    <a:gd name="T31" fmla="*/ 8 h 1175"/>
                    <a:gd name="T32" fmla="*/ 328 w 724"/>
                    <a:gd name="T33" fmla="*/ 55 h 1175"/>
                    <a:gd name="T34" fmla="*/ 515 w 724"/>
                    <a:gd name="T35" fmla="*/ 155 h 1175"/>
                    <a:gd name="T36" fmla="*/ 560 w 724"/>
                    <a:gd name="T37" fmla="*/ 356 h 1175"/>
                    <a:gd name="T38" fmla="*/ 592 w 724"/>
                    <a:gd name="T39" fmla="*/ 504 h 1175"/>
                    <a:gd name="T40" fmla="*/ 628 w 724"/>
                    <a:gd name="T41" fmla="*/ 681 h 1175"/>
                    <a:gd name="T42" fmla="*/ 668 w 724"/>
                    <a:gd name="T43" fmla="*/ 889 h 1175"/>
                    <a:gd name="T44" fmla="*/ 711 w 724"/>
                    <a:gd name="T45" fmla="*/ 1127 h 1175"/>
                    <a:gd name="T46" fmla="*/ 685 w 724"/>
                    <a:gd name="T47" fmla="*/ 1051 h 1175"/>
                    <a:gd name="T48" fmla="*/ 652 w 724"/>
                    <a:gd name="T49" fmla="*/ 877 h 1175"/>
                    <a:gd name="T50" fmla="*/ 619 w 724"/>
                    <a:gd name="T51" fmla="*/ 728 h 1175"/>
                    <a:gd name="T52" fmla="*/ 583 w 724"/>
                    <a:gd name="T53" fmla="*/ 559 h 1175"/>
                    <a:gd name="T54" fmla="*/ 541 w 724"/>
                    <a:gd name="T55" fmla="*/ 378 h 1175"/>
                    <a:gd name="T56" fmla="*/ 496 w 724"/>
                    <a:gd name="T57" fmla="*/ 194 h 1175"/>
                    <a:gd name="T58" fmla="*/ 473 w 724"/>
                    <a:gd name="T59" fmla="*/ 103 h 1175"/>
                    <a:gd name="T60" fmla="*/ 308 w 724"/>
                    <a:gd name="T61" fmla="*/ 71 h 1175"/>
                    <a:gd name="T62" fmla="*/ 2 w 724"/>
                    <a:gd name="T63" fmla="*/ 20 h 1175"/>
                    <a:gd name="T64" fmla="*/ 0 w 724"/>
                    <a:gd name="T65" fmla="*/ 29 h 117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24"/>
                    <a:gd name="T100" fmla="*/ 0 h 1175"/>
                    <a:gd name="T101" fmla="*/ 724 w 724"/>
                    <a:gd name="T102" fmla="*/ 1175 h 117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24" h="1175">
                      <a:moveTo>
                        <a:pt x="0" y="29"/>
                      </a:moveTo>
                      <a:lnTo>
                        <a:pt x="148" y="56"/>
                      </a:lnTo>
                      <a:lnTo>
                        <a:pt x="296" y="86"/>
                      </a:lnTo>
                      <a:lnTo>
                        <a:pt x="460" y="127"/>
                      </a:lnTo>
                      <a:lnTo>
                        <a:pt x="479" y="194"/>
                      </a:lnTo>
                      <a:lnTo>
                        <a:pt x="500" y="277"/>
                      </a:lnTo>
                      <a:lnTo>
                        <a:pt x="530" y="393"/>
                      </a:lnTo>
                      <a:lnTo>
                        <a:pt x="546" y="464"/>
                      </a:lnTo>
                      <a:lnTo>
                        <a:pt x="565" y="541"/>
                      </a:lnTo>
                      <a:lnTo>
                        <a:pt x="585" y="628"/>
                      </a:lnTo>
                      <a:lnTo>
                        <a:pt x="607" y="722"/>
                      </a:lnTo>
                      <a:lnTo>
                        <a:pt x="629" y="823"/>
                      </a:lnTo>
                      <a:lnTo>
                        <a:pt x="653" y="932"/>
                      </a:lnTo>
                      <a:lnTo>
                        <a:pt x="678" y="1050"/>
                      </a:lnTo>
                      <a:lnTo>
                        <a:pt x="703" y="1175"/>
                      </a:lnTo>
                      <a:lnTo>
                        <a:pt x="724" y="1161"/>
                      </a:lnTo>
                      <a:lnTo>
                        <a:pt x="708" y="1057"/>
                      </a:lnTo>
                      <a:lnTo>
                        <a:pt x="688" y="941"/>
                      </a:lnTo>
                      <a:lnTo>
                        <a:pt x="677" y="871"/>
                      </a:lnTo>
                      <a:lnTo>
                        <a:pt x="663" y="793"/>
                      </a:lnTo>
                      <a:lnTo>
                        <a:pt x="648" y="710"/>
                      </a:lnTo>
                      <a:lnTo>
                        <a:pt x="633" y="624"/>
                      </a:lnTo>
                      <a:lnTo>
                        <a:pt x="615" y="534"/>
                      </a:lnTo>
                      <a:lnTo>
                        <a:pt x="598" y="441"/>
                      </a:lnTo>
                      <a:lnTo>
                        <a:pt x="579" y="348"/>
                      </a:lnTo>
                      <a:lnTo>
                        <a:pt x="560" y="254"/>
                      </a:lnTo>
                      <a:lnTo>
                        <a:pt x="540" y="163"/>
                      </a:lnTo>
                      <a:lnTo>
                        <a:pt x="520" y="73"/>
                      </a:lnTo>
                      <a:lnTo>
                        <a:pt x="361" y="49"/>
                      </a:lnTo>
                      <a:lnTo>
                        <a:pt x="197" y="25"/>
                      </a:lnTo>
                      <a:lnTo>
                        <a:pt x="4" y="0"/>
                      </a:lnTo>
                      <a:lnTo>
                        <a:pt x="9" y="8"/>
                      </a:lnTo>
                      <a:lnTo>
                        <a:pt x="171" y="30"/>
                      </a:lnTo>
                      <a:lnTo>
                        <a:pt x="328" y="55"/>
                      </a:lnTo>
                      <a:lnTo>
                        <a:pt x="498" y="88"/>
                      </a:lnTo>
                      <a:lnTo>
                        <a:pt x="515" y="155"/>
                      </a:lnTo>
                      <a:lnTo>
                        <a:pt x="534" y="239"/>
                      </a:lnTo>
                      <a:lnTo>
                        <a:pt x="560" y="356"/>
                      </a:lnTo>
                      <a:lnTo>
                        <a:pt x="575" y="426"/>
                      </a:lnTo>
                      <a:lnTo>
                        <a:pt x="592" y="504"/>
                      </a:lnTo>
                      <a:lnTo>
                        <a:pt x="609" y="589"/>
                      </a:lnTo>
                      <a:lnTo>
                        <a:pt x="628" y="681"/>
                      </a:lnTo>
                      <a:lnTo>
                        <a:pt x="647" y="782"/>
                      </a:lnTo>
                      <a:lnTo>
                        <a:pt x="668" y="889"/>
                      </a:lnTo>
                      <a:lnTo>
                        <a:pt x="689" y="1005"/>
                      </a:lnTo>
                      <a:lnTo>
                        <a:pt x="711" y="1127"/>
                      </a:lnTo>
                      <a:lnTo>
                        <a:pt x="704" y="1145"/>
                      </a:lnTo>
                      <a:lnTo>
                        <a:pt x="685" y="1051"/>
                      </a:lnTo>
                      <a:lnTo>
                        <a:pt x="664" y="943"/>
                      </a:lnTo>
                      <a:lnTo>
                        <a:pt x="652" y="877"/>
                      </a:lnTo>
                      <a:lnTo>
                        <a:pt x="637" y="805"/>
                      </a:lnTo>
                      <a:lnTo>
                        <a:pt x="619" y="728"/>
                      </a:lnTo>
                      <a:lnTo>
                        <a:pt x="602" y="645"/>
                      </a:lnTo>
                      <a:lnTo>
                        <a:pt x="583" y="559"/>
                      </a:lnTo>
                      <a:lnTo>
                        <a:pt x="563" y="469"/>
                      </a:lnTo>
                      <a:lnTo>
                        <a:pt x="541" y="378"/>
                      </a:lnTo>
                      <a:lnTo>
                        <a:pt x="519" y="286"/>
                      </a:lnTo>
                      <a:lnTo>
                        <a:pt x="496" y="194"/>
                      </a:lnTo>
                      <a:lnTo>
                        <a:pt x="485" y="148"/>
                      </a:lnTo>
                      <a:lnTo>
                        <a:pt x="473" y="103"/>
                      </a:lnTo>
                      <a:lnTo>
                        <a:pt x="425" y="94"/>
                      </a:lnTo>
                      <a:lnTo>
                        <a:pt x="308" y="71"/>
                      </a:lnTo>
                      <a:lnTo>
                        <a:pt x="154" y="45"/>
                      </a:lnTo>
                      <a:lnTo>
                        <a:pt x="2" y="20"/>
                      </a:lnTo>
                      <a:lnTo>
                        <a:pt x="0" y="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0" name="Freeform 84"/>
                <p:cNvSpPr>
                  <a:spLocks/>
                </p:cNvSpPr>
                <p:nvPr/>
              </p:nvSpPr>
              <p:spPr bwMode="auto">
                <a:xfrm>
                  <a:off x="2096" y="766"/>
                  <a:ext cx="1722" cy="714"/>
                </a:xfrm>
                <a:custGeom>
                  <a:avLst/>
                  <a:gdLst>
                    <a:gd name="T0" fmla="*/ 1618 w 1722"/>
                    <a:gd name="T1" fmla="*/ 258 h 714"/>
                    <a:gd name="T2" fmla="*/ 1518 w 1722"/>
                    <a:gd name="T3" fmla="*/ 206 h 714"/>
                    <a:gd name="T4" fmla="*/ 1418 w 1722"/>
                    <a:gd name="T5" fmla="*/ 156 h 714"/>
                    <a:gd name="T6" fmla="*/ 1324 w 1722"/>
                    <a:gd name="T7" fmla="*/ 110 h 714"/>
                    <a:gd name="T8" fmla="*/ 1201 w 1722"/>
                    <a:gd name="T9" fmla="*/ 53 h 714"/>
                    <a:gd name="T10" fmla="*/ 1086 w 1722"/>
                    <a:gd name="T11" fmla="*/ 0 h 714"/>
                    <a:gd name="T12" fmla="*/ 893 w 1722"/>
                    <a:gd name="T13" fmla="*/ 70 h 714"/>
                    <a:gd name="T14" fmla="*/ 700 w 1722"/>
                    <a:gd name="T15" fmla="*/ 148 h 714"/>
                    <a:gd name="T16" fmla="*/ 517 w 1722"/>
                    <a:gd name="T17" fmla="*/ 227 h 714"/>
                    <a:gd name="T18" fmla="*/ 351 w 1722"/>
                    <a:gd name="T19" fmla="*/ 302 h 714"/>
                    <a:gd name="T20" fmla="*/ 209 w 1722"/>
                    <a:gd name="T21" fmla="*/ 370 h 714"/>
                    <a:gd name="T22" fmla="*/ 98 w 1722"/>
                    <a:gd name="T23" fmla="*/ 424 h 714"/>
                    <a:gd name="T24" fmla="*/ 0 w 1722"/>
                    <a:gd name="T25" fmla="*/ 472 h 714"/>
                    <a:gd name="T26" fmla="*/ 309 w 1722"/>
                    <a:gd name="T27" fmla="*/ 533 h 714"/>
                    <a:gd name="T28" fmla="*/ 522 w 1722"/>
                    <a:gd name="T29" fmla="*/ 571 h 714"/>
                    <a:gd name="T30" fmla="*/ 769 w 1722"/>
                    <a:gd name="T31" fmla="*/ 611 h 714"/>
                    <a:gd name="T32" fmla="*/ 1042 w 1722"/>
                    <a:gd name="T33" fmla="*/ 652 h 714"/>
                    <a:gd name="T34" fmla="*/ 1328 w 1722"/>
                    <a:gd name="T35" fmla="*/ 687 h 714"/>
                    <a:gd name="T36" fmla="*/ 1643 w 1722"/>
                    <a:gd name="T37" fmla="*/ 496 h 714"/>
                    <a:gd name="T38" fmla="*/ 1545 w 1722"/>
                    <a:gd name="T39" fmla="*/ 684 h 714"/>
                    <a:gd name="T40" fmla="*/ 1170 w 1722"/>
                    <a:gd name="T41" fmla="*/ 632 h 714"/>
                    <a:gd name="T42" fmla="*/ 802 w 1722"/>
                    <a:gd name="T43" fmla="*/ 569 h 714"/>
                    <a:gd name="T44" fmla="*/ 497 w 1722"/>
                    <a:gd name="T45" fmla="*/ 509 h 714"/>
                    <a:gd name="T46" fmla="*/ 293 w 1722"/>
                    <a:gd name="T47" fmla="*/ 462 h 714"/>
                    <a:gd name="T48" fmla="*/ 237 w 1722"/>
                    <a:gd name="T49" fmla="*/ 415 h 714"/>
                    <a:gd name="T50" fmla="*/ 323 w 1722"/>
                    <a:gd name="T51" fmla="*/ 371 h 714"/>
                    <a:gd name="T52" fmla="*/ 406 w 1722"/>
                    <a:gd name="T53" fmla="*/ 330 h 714"/>
                    <a:gd name="T54" fmla="*/ 522 w 1722"/>
                    <a:gd name="T55" fmla="*/ 272 h 714"/>
                    <a:gd name="T56" fmla="*/ 664 w 1722"/>
                    <a:gd name="T57" fmla="*/ 206 h 714"/>
                    <a:gd name="T58" fmla="*/ 785 w 1722"/>
                    <a:gd name="T59" fmla="*/ 150 h 714"/>
                    <a:gd name="T60" fmla="*/ 884 w 1722"/>
                    <a:gd name="T61" fmla="*/ 105 h 714"/>
                    <a:gd name="T62" fmla="*/ 1021 w 1722"/>
                    <a:gd name="T63" fmla="*/ 48 h 714"/>
                    <a:gd name="T64" fmla="*/ 1175 w 1722"/>
                    <a:gd name="T65" fmla="*/ 104 h 714"/>
                    <a:gd name="T66" fmla="*/ 1281 w 1722"/>
                    <a:gd name="T67" fmla="*/ 147 h 714"/>
                    <a:gd name="T68" fmla="*/ 1384 w 1722"/>
                    <a:gd name="T69" fmla="*/ 188 h 714"/>
                    <a:gd name="T70" fmla="*/ 1519 w 1722"/>
                    <a:gd name="T71" fmla="*/ 244 h 714"/>
                    <a:gd name="T72" fmla="*/ 1650 w 1722"/>
                    <a:gd name="T73" fmla="*/ 300 h 714"/>
                    <a:gd name="T74" fmla="*/ 1649 w 1722"/>
                    <a:gd name="T75" fmla="*/ 452 h 714"/>
                    <a:gd name="T76" fmla="*/ 1705 w 1722"/>
                    <a:gd name="T77" fmla="*/ 401 h 714"/>
                    <a:gd name="T78" fmla="*/ 1701 w 1722"/>
                    <a:gd name="T79" fmla="*/ 510 h 714"/>
                    <a:gd name="T80" fmla="*/ 1669 w 1722"/>
                    <a:gd name="T81" fmla="*/ 286 h 7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722"/>
                    <a:gd name="T124" fmla="*/ 0 h 714"/>
                    <a:gd name="T125" fmla="*/ 1722 w 1722"/>
                    <a:gd name="T126" fmla="*/ 714 h 71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722" h="714">
                      <a:moveTo>
                        <a:pt x="1669" y="286"/>
                      </a:moveTo>
                      <a:lnTo>
                        <a:pt x="1618" y="258"/>
                      </a:lnTo>
                      <a:lnTo>
                        <a:pt x="1568" y="232"/>
                      </a:lnTo>
                      <a:lnTo>
                        <a:pt x="1518" y="206"/>
                      </a:lnTo>
                      <a:lnTo>
                        <a:pt x="1468" y="181"/>
                      </a:lnTo>
                      <a:lnTo>
                        <a:pt x="1418" y="156"/>
                      </a:lnTo>
                      <a:lnTo>
                        <a:pt x="1370" y="132"/>
                      </a:lnTo>
                      <a:lnTo>
                        <a:pt x="1324" y="110"/>
                      </a:lnTo>
                      <a:lnTo>
                        <a:pt x="1280" y="89"/>
                      </a:lnTo>
                      <a:lnTo>
                        <a:pt x="1201" y="53"/>
                      </a:lnTo>
                      <a:lnTo>
                        <a:pt x="1141" y="24"/>
                      </a:lnTo>
                      <a:lnTo>
                        <a:pt x="1086" y="0"/>
                      </a:lnTo>
                      <a:lnTo>
                        <a:pt x="990" y="34"/>
                      </a:lnTo>
                      <a:lnTo>
                        <a:pt x="893" y="70"/>
                      </a:lnTo>
                      <a:lnTo>
                        <a:pt x="797" y="109"/>
                      </a:lnTo>
                      <a:lnTo>
                        <a:pt x="700" y="148"/>
                      </a:lnTo>
                      <a:lnTo>
                        <a:pt x="608" y="187"/>
                      </a:lnTo>
                      <a:lnTo>
                        <a:pt x="517" y="227"/>
                      </a:lnTo>
                      <a:lnTo>
                        <a:pt x="432" y="264"/>
                      </a:lnTo>
                      <a:lnTo>
                        <a:pt x="351" y="302"/>
                      </a:lnTo>
                      <a:lnTo>
                        <a:pt x="277" y="337"/>
                      </a:lnTo>
                      <a:lnTo>
                        <a:pt x="209" y="370"/>
                      </a:lnTo>
                      <a:lnTo>
                        <a:pt x="149" y="399"/>
                      </a:lnTo>
                      <a:lnTo>
                        <a:pt x="98" y="424"/>
                      </a:lnTo>
                      <a:lnTo>
                        <a:pt x="26" y="459"/>
                      </a:lnTo>
                      <a:lnTo>
                        <a:pt x="0" y="472"/>
                      </a:lnTo>
                      <a:lnTo>
                        <a:pt x="145" y="501"/>
                      </a:lnTo>
                      <a:lnTo>
                        <a:pt x="309" y="533"/>
                      </a:lnTo>
                      <a:lnTo>
                        <a:pt x="411" y="551"/>
                      </a:lnTo>
                      <a:lnTo>
                        <a:pt x="522" y="571"/>
                      </a:lnTo>
                      <a:lnTo>
                        <a:pt x="641" y="591"/>
                      </a:lnTo>
                      <a:lnTo>
                        <a:pt x="769" y="611"/>
                      </a:lnTo>
                      <a:lnTo>
                        <a:pt x="903" y="632"/>
                      </a:lnTo>
                      <a:lnTo>
                        <a:pt x="1042" y="652"/>
                      </a:lnTo>
                      <a:lnTo>
                        <a:pt x="1184" y="670"/>
                      </a:lnTo>
                      <a:lnTo>
                        <a:pt x="1328" y="687"/>
                      </a:lnTo>
                      <a:lnTo>
                        <a:pt x="1617" y="714"/>
                      </a:lnTo>
                      <a:lnTo>
                        <a:pt x="1643" y="496"/>
                      </a:lnTo>
                      <a:lnTo>
                        <a:pt x="1598" y="485"/>
                      </a:lnTo>
                      <a:lnTo>
                        <a:pt x="1545" y="684"/>
                      </a:lnTo>
                      <a:lnTo>
                        <a:pt x="1325" y="654"/>
                      </a:lnTo>
                      <a:lnTo>
                        <a:pt x="1170" y="632"/>
                      </a:lnTo>
                      <a:lnTo>
                        <a:pt x="995" y="603"/>
                      </a:lnTo>
                      <a:lnTo>
                        <a:pt x="802" y="569"/>
                      </a:lnTo>
                      <a:lnTo>
                        <a:pt x="600" y="530"/>
                      </a:lnTo>
                      <a:lnTo>
                        <a:pt x="497" y="509"/>
                      </a:lnTo>
                      <a:lnTo>
                        <a:pt x="395" y="486"/>
                      </a:lnTo>
                      <a:lnTo>
                        <a:pt x="293" y="462"/>
                      </a:lnTo>
                      <a:lnTo>
                        <a:pt x="192" y="437"/>
                      </a:lnTo>
                      <a:lnTo>
                        <a:pt x="237" y="415"/>
                      </a:lnTo>
                      <a:lnTo>
                        <a:pt x="281" y="392"/>
                      </a:lnTo>
                      <a:lnTo>
                        <a:pt x="323" y="371"/>
                      </a:lnTo>
                      <a:lnTo>
                        <a:pt x="365" y="350"/>
                      </a:lnTo>
                      <a:lnTo>
                        <a:pt x="406" y="330"/>
                      </a:lnTo>
                      <a:lnTo>
                        <a:pt x="446" y="310"/>
                      </a:lnTo>
                      <a:lnTo>
                        <a:pt x="522" y="272"/>
                      </a:lnTo>
                      <a:lnTo>
                        <a:pt x="596" y="238"/>
                      </a:lnTo>
                      <a:lnTo>
                        <a:pt x="664" y="206"/>
                      </a:lnTo>
                      <a:lnTo>
                        <a:pt x="728" y="177"/>
                      </a:lnTo>
                      <a:lnTo>
                        <a:pt x="785" y="150"/>
                      </a:lnTo>
                      <a:lnTo>
                        <a:pt x="838" y="127"/>
                      </a:lnTo>
                      <a:lnTo>
                        <a:pt x="884" y="105"/>
                      </a:lnTo>
                      <a:lnTo>
                        <a:pt x="958" y="74"/>
                      </a:lnTo>
                      <a:lnTo>
                        <a:pt x="1021" y="48"/>
                      </a:lnTo>
                      <a:lnTo>
                        <a:pt x="1122" y="84"/>
                      </a:lnTo>
                      <a:lnTo>
                        <a:pt x="1175" y="104"/>
                      </a:lnTo>
                      <a:lnTo>
                        <a:pt x="1229" y="125"/>
                      </a:lnTo>
                      <a:lnTo>
                        <a:pt x="1281" y="147"/>
                      </a:lnTo>
                      <a:lnTo>
                        <a:pt x="1334" y="168"/>
                      </a:lnTo>
                      <a:lnTo>
                        <a:pt x="1384" y="188"/>
                      </a:lnTo>
                      <a:lnTo>
                        <a:pt x="1433" y="208"/>
                      </a:lnTo>
                      <a:lnTo>
                        <a:pt x="1519" y="244"/>
                      </a:lnTo>
                      <a:lnTo>
                        <a:pt x="1588" y="273"/>
                      </a:lnTo>
                      <a:lnTo>
                        <a:pt x="1650" y="300"/>
                      </a:lnTo>
                      <a:lnTo>
                        <a:pt x="1610" y="446"/>
                      </a:lnTo>
                      <a:lnTo>
                        <a:pt x="1649" y="452"/>
                      </a:lnTo>
                      <a:lnTo>
                        <a:pt x="1657" y="377"/>
                      </a:lnTo>
                      <a:lnTo>
                        <a:pt x="1705" y="401"/>
                      </a:lnTo>
                      <a:lnTo>
                        <a:pt x="1690" y="467"/>
                      </a:lnTo>
                      <a:lnTo>
                        <a:pt x="1701" y="510"/>
                      </a:lnTo>
                      <a:lnTo>
                        <a:pt x="1722" y="417"/>
                      </a:lnTo>
                      <a:lnTo>
                        <a:pt x="1669" y="28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1" name="Freeform 85"/>
                <p:cNvSpPr>
                  <a:spLocks/>
                </p:cNvSpPr>
                <p:nvPr/>
              </p:nvSpPr>
              <p:spPr bwMode="auto">
                <a:xfrm>
                  <a:off x="2096" y="1238"/>
                  <a:ext cx="1677" cy="275"/>
                </a:xfrm>
                <a:custGeom>
                  <a:avLst/>
                  <a:gdLst>
                    <a:gd name="T0" fmla="*/ 1669 w 1677"/>
                    <a:gd name="T1" fmla="*/ 101 h 275"/>
                    <a:gd name="T2" fmla="*/ 1636 w 1677"/>
                    <a:gd name="T3" fmla="*/ 252 h 275"/>
                    <a:gd name="T4" fmla="*/ 1613 w 1677"/>
                    <a:gd name="T5" fmla="*/ 202 h 275"/>
                    <a:gd name="T6" fmla="*/ 1606 w 1677"/>
                    <a:gd name="T7" fmla="*/ 220 h 275"/>
                    <a:gd name="T8" fmla="*/ 1617 w 1677"/>
                    <a:gd name="T9" fmla="*/ 262 h 275"/>
                    <a:gd name="T10" fmla="*/ 1479 w 1677"/>
                    <a:gd name="T11" fmla="*/ 251 h 275"/>
                    <a:gd name="T12" fmla="*/ 1132 w 1677"/>
                    <a:gd name="T13" fmla="*/ 221 h 275"/>
                    <a:gd name="T14" fmla="*/ 911 w 1677"/>
                    <a:gd name="T15" fmla="*/ 198 h 275"/>
                    <a:gd name="T16" fmla="*/ 673 w 1677"/>
                    <a:gd name="T17" fmla="*/ 172 h 275"/>
                    <a:gd name="T18" fmla="*/ 431 w 1677"/>
                    <a:gd name="T19" fmla="*/ 141 h 275"/>
                    <a:gd name="T20" fmla="*/ 198 w 1677"/>
                    <a:gd name="T21" fmla="*/ 107 h 275"/>
                    <a:gd name="T22" fmla="*/ 202 w 1677"/>
                    <a:gd name="T23" fmla="*/ 14 h 275"/>
                    <a:gd name="T24" fmla="*/ 0 w 1677"/>
                    <a:gd name="T25" fmla="*/ 0 h 275"/>
                    <a:gd name="T26" fmla="*/ 198 w 1677"/>
                    <a:gd name="T27" fmla="*/ 143 h 275"/>
                    <a:gd name="T28" fmla="*/ 307 w 1677"/>
                    <a:gd name="T29" fmla="*/ 157 h 275"/>
                    <a:gd name="T30" fmla="*/ 608 w 1677"/>
                    <a:gd name="T31" fmla="*/ 191 h 275"/>
                    <a:gd name="T32" fmla="*/ 819 w 1677"/>
                    <a:gd name="T33" fmla="*/ 212 h 275"/>
                    <a:gd name="T34" fmla="*/ 1066 w 1677"/>
                    <a:gd name="T35" fmla="*/ 235 h 275"/>
                    <a:gd name="T36" fmla="*/ 1343 w 1677"/>
                    <a:gd name="T37" fmla="*/ 256 h 275"/>
                    <a:gd name="T38" fmla="*/ 1646 w 1677"/>
                    <a:gd name="T39" fmla="*/ 275 h 275"/>
                    <a:gd name="T40" fmla="*/ 1677 w 1677"/>
                    <a:gd name="T41" fmla="*/ 139 h 275"/>
                    <a:gd name="T42" fmla="*/ 1669 w 1677"/>
                    <a:gd name="T43" fmla="*/ 101 h 275"/>
                    <a:gd name="T44" fmla="*/ 1669 w 1677"/>
                    <a:gd name="T45" fmla="*/ 101 h 27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77"/>
                    <a:gd name="T70" fmla="*/ 0 h 275"/>
                    <a:gd name="T71" fmla="*/ 1677 w 1677"/>
                    <a:gd name="T72" fmla="*/ 275 h 27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77" h="275">
                      <a:moveTo>
                        <a:pt x="1669" y="101"/>
                      </a:moveTo>
                      <a:lnTo>
                        <a:pt x="1636" y="252"/>
                      </a:lnTo>
                      <a:lnTo>
                        <a:pt x="1613" y="202"/>
                      </a:lnTo>
                      <a:lnTo>
                        <a:pt x="1606" y="220"/>
                      </a:lnTo>
                      <a:lnTo>
                        <a:pt x="1617" y="262"/>
                      </a:lnTo>
                      <a:lnTo>
                        <a:pt x="1479" y="251"/>
                      </a:lnTo>
                      <a:lnTo>
                        <a:pt x="1132" y="221"/>
                      </a:lnTo>
                      <a:lnTo>
                        <a:pt x="911" y="198"/>
                      </a:lnTo>
                      <a:lnTo>
                        <a:pt x="673" y="172"/>
                      </a:lnTo>
                      <a:lnTo>
                        <a:pt x="431" y="141"/>
                      </a:lnTo>
                      <a:lnTo>
                        <a:pt x="198" y="107"/>
                      </a:lnTo>
                      <a:lnTo>
                        <a:pt x="202" y="14"/>
                      </a:lnTo>
                      <a:lnTo>
                        <a:pt x="0" y="0"/>
                      </a:lnTo>
                      <a:lnTo>
                        <a:pt x="198" y="143"/>
                      </a:lnTo>
                      <a:lnTo>
                        <a:pt x="307" y="157"/>
                      </a:lnTo>
                      <a:lnTo>
                        <a:pt x="608" y="191"/>
                      </a:lnTo>
                      <a:lnTo>
                        <a:pt x="819" y="212"/>
                      </a:lnTo>
                      <a:lnTo>
                        <a:pt x="1066" y="235"/>
                      </a:lnTo>
                      <a:lnTo>
                        <a:pt x="1343" y="256"/>
                      </a:lnTo>
                      <a:lnTo>
                        <a:pt x="1646" y="275"/>
                      </a:lnTo>
                      <a:lnTo>
                        <a:pt x="1677" y="139"/>
                      </a:lnTo>
                      <a:lnTo>
                        <a:pt x="1669" y="10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Freeform 86"/>
                <p:cNvSpPr>
                  <a:spLocks/>
                </p:cNvSpPr>
                <p:nvPr/>
              </p:nvSpPr>
              <p:spPr bwMode="auto">
                <a:xfrm>
                  <a:off x="3924" y="2308"/>
                  <a:ext cx="160" cy="272"/>
                </a:xfrm>
                <a:custGeom>
                  <a:avLst/>
                  <a:gdLst>
                    <a:gd name="T0" fmla="*/ 56 w 160"/>
                    <a:gd name="T1" fmla="*/ 14 h 272"/>
                    <a:gd name="T2" fmla="*/ 37 w 160"/>
                    <a:gd name="T3" fmla="*/ 72 h 272"/>
                    <a:gd name="T4" fmla="*/ 18 w 160"/>
                    <a:gd name="T5" fmla="*/ 138 h 272"/>
                    <a:gd name="T6" fmla="*/ 0 w 160"/>
                    <a:gd name="T7" fmla="*/ 225 h 272"/>
                    <a:gd name="T8" fmla="*/ 53 w 160"/>
                    <a:gd name="T9" fmla="*/ 272 h 272"/>
                    <a:gd name="T10" fmla="*/ 115 w 160"/>
                    <a:gd name="T11" fmla="*/ 247 h 272"/>
                    <a:gd name="T12" fmla="*/ 131 w 160"/>
                    <a:gd name="T13" fmla="*/ 213 h 272"/>
                    <a:gd name="T14" fmla="*/ 160 w 160"/>
                    <a:gd name="T15" fmla="*/ 126 h 272"/>
                    <a:gd name="T16" fmla="*/ 136 w 160"/>
                    <a:gd name="T17" fmla="*/ 83 h 272"/>
                    <a:gd name="T18" fmla="*/ 125 w 160"/>
                    <a:gd name="T19" fmla="*/ 63 h 272"/>
                    <a:gd name="T20" fmla="*/ 110 w 160"/>
                    <a:gd name="T21" fmla="*/ 42 h 272"/>
                    <a:gd name="T22" fmla="*/ 95 w 160"/>
                    <a:gd name="T23" fmla="*/ 20 h 272"/>
                    <a:gd name="T24" fmla="*/ 77 w 160"/>
                    <a:gd name="T25" fmla="*/ 0 h 272"/>
                    <a:gd name="T26" fmla="*/ 69 w 160"/>
                    <a:gd name="T27" fmla="*/ 2 h 272"/>
                    <a:gd name="T28" fmla="*/ 87 w 160"/>
                    <a:gd name="T29" fmla="*/ 33 h 272"/>
                    <a:gd name="T30" fmla="*/ 109 w 160"/>
                    <a:gd name="T31" fmla="*/ 69 h 272"/>
                    <a:gd name="T32" fmla="*/ 134 w 160"/>
                    <a:gd name="T33" fmla="*/ 121 h 272"/>
                    <a:gd name="T34" fmla="*/ 124 w 160"/>
                    <a:gd name="T35" fmla="*/ 211 h 272"/>
                    <a:gd name="T36" fmla="*/ 106 w 160"/>
                    <a:gd name="T37" fmla="*/ 227 h 272"/>
                    <a:gd name="T38" fmla="*/ 67 w 160"/>
                    <a:gd name="T39" fmla="*/ 255 h 272"/>
                    <a:gd name="T40" fmla="*/ 27 w 160"/>
                    <a:gd name="T41" fmla="*/ 230 h 272"/>
                    <a:gd name="T42" fmla="*/ 36 w 160"/>
                    <a:gd name="T43" fmla="*/ 156 h 272"/>
                    <a:gd name="T44" fmla="*/ 47 w 160"/>
                    <a:gd name="T45" fmla="*/ 84 h 272"/>
                    <a:gd name="T46" fmla="*/ 65 w 160"/>
                    <a:gd name="T47" fmla="*/ 5 h 272"/>
                    <a:gd name="T48" fmla="*/ 56 w 160"/>
                    <a:gd name="T49" fmla="*/ 14 h 272"/>
                    <a:gd name="T50" fmla="*/ 56 w 160"/>
                    <a:gd name="T51" fmla="*/ 14 h 272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60"/>
                    <a:gd name="T79" fmla="*/ 0 h 272"/>
                    <a:gd name="T80" fmla="*/ 160 w 160"/>
                    <a:gd name="T81" fmla="*/ 272 h 272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60" h="272">
                      <a:moveTo>
                        <a:pt x="56" y="14"/>
                      </a:moveTo>
                      <a:lnTo>
                        <a:pt x="37" y="72"/>
                      </a:lnTo>
                      <a:lnTo>
                        <a:pt x="18" y="138"/>
                      </a:lnTo>
                      <a:lnTo>
                        <a:pt x="0" y="225"/>
                      </a:lnTo>
                      <a:lnTo>
                        <a:pt x="53" y="272"/>
                      </a:lnTo>
                      <a:lnTo>
                        <a:pt x="115" y="247"/>
                      </a:lnTo>
                      <a:lnTo>
                        <a:pt x="131" y="213"/>
                      </a:lnTo>
                      <a:lnTo>
                        <a:pt x="160" y="126"/>
                      </a:lnTo>
                      <a:lnTo>
                        <a:pt x="136" y="83"/>
                      </a:lnTo>
                      <a:lnTo>
                        <a:pt x="125" y="63"/>
                      </a:lnTo>
                      <a:lnTo>
                        <a:pt x="110" y="42"/>
                      </a:lnTo>
                      <a:lnTo>
                        <a:pt x="95" y="20"/>
                      </a:lnTo>
                      <a:lnTo>
                        <a:pt x="77" y="0"/>
                      </a:lnTo>
                      <a:lnTo>
                        <a:pt x="69" y="2"/>
                      </a:lnTo>
                      <a:lnTo>
                        <a:pt x="87" y="33"/>
                      </a:lnTo>
                      <a:lnTo>
                        <a:pt x="109" y="69"/>
                      </a:lnTo>
                      <a:lnTo>
                        <a:pt x="134" y="121"/>
                      </a:lnTo>
                      <a:lnTo>
                        <a:pt x="124" y="211"/>
                      </a:lnTo>
                      <a:lnTo>
                        <a:pt x="106" y="227"/>
                      </a:lnTo>
                      <a:lnTo>
                        <a:pt x="67" y="255"/>
                      </a:lnTo>
                      <a:lnTo>
                        <a:pt x="27" y="230"/>
                      </a:lnTo>
                      <a:lnTo>
                        <a:pt x="36" y="156"/>
                      </a:lnTo>
                      <a:lnTo>
                        <a:pt x="47" y="84"/>
                      </a:lnTo>
                      <a:lnTo>
                        <a:pt x="65" y="5"/>
                      </a:lnTo>
                      <a:lnTo>
                        <a:pt x="56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Freeform 87"/>
                <p:cNvSpPr>
                  <a:spLocks/>
                </p:cNvSpPr>
                <p:nvPr/>
              </p:nvSpPr>
              <p:spPr bwMode="auto">
                <a:xfrm>
                  <a:off x="3974" y="2553"/>
                  <a:ext cx="71" cy="51"/>
                </a:xfrm>
                <a:custGeom>
                  <a:avLst/>
                  <a:gdLst>
                    <a:gd name="T0" fmla="*/ 3 w 71"/>
                    <a:gd name="T1" fmla="*/ 27 h 51"/>
                    <a:gd name="T2" fmla="*/ 0 w 71"/>
                    <a:gd name="T3" fmla="*/ 51 h 51"/>
                    <a:gd name="T4" fmla="*/ 71 w 71"/>
                    <a:gd name="T5" fmla="*/ 51 h 51"/>
                    <a:gd name="T6" fmla="*/ 65 w 71"/>
                    <a:gd name="T7" fmla="*/ 2 h 51"/>
                    <a:gd name="T8" fmla="*/ 56 w 71"/>
                    <a:gd name="T9" fmla="*/ 0 h 51"/>
                    <a:gd name="T10" fmla="*/ 54 w 71"/>
                    <a:gd name="T11" fmla="*/ 35 h 51"/>
                    <a:gd name="T12" fmla="*/ 12 w 71"/>
                    <a:gd name="T13" fmla="*/ 48 h 51"/>
                    <a:gd name="T14" fmla="*/ 10 w 71"/>
                    <a:gd name="T15" fmla="*/ 20 h 51"/>
                    <a:gd name="T16" fmla="*/ 3 w 71"/>
                    <a:gd name="T17" fmla="*/ 27 h 51"/>
                    <a:gd name="T18" fmla="*/ 3 w 71"/>
                    <a:gd name="T19" fmla="*/ 27 h 5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71"/>
                    <a:gd name="T31" fmla="*/ 0 h 51"/>
                    <a:gd name="T32" fmla="*/ 71 w 71"/>
                    <a:gd name="T33" fmla="*/ 51 h 5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71" h="51">
                      <a:moveTo>
                        <a:pt x="3" y="27"/>
                      </a:moveTo>
                      <a:lnTo>
                        <a:pt x="0" y="51"/>
                      </a:lnTo>
                      <a:lnTo>
                        <a:pt x="71" y="51"/>
                      </a:lnTo>
                      <a:lnTo>
                        <a:pt x="65" y="2"/>
                      </a:lnTo>
                      <a:lnTo>
                        <a:pt x="56" y="0"/>
                      </a:lnTo>
                      <a:lnTo>
                        <a:pt x="54" y="35"/>
                      </a:lnTo>
                      <a:lnTo>
                        <a:pt x="12" y="48"/>
                      </a:lnTo>
                      <a:lnTo>
                        <a:pt x="10" y="20"/>
                      </a:lnTo>
                      <a:lnTo>
                        <a:pt x="3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Freeform 88"/>
                <p:cNvSpPr>
                  <a:spLocks/>
                </p:cNvSpPr>
                <p:nvPr/>
              </p:nvSpPr>
              <p:spPr bwMode="auto">
                <a:xfrm>
                  <a:off x="3924" y="2600"/>
                  <a:ext cx="224" cy="827"/>
                </a:xfrm>
                <a:custGeom>
                  <a:avLst/>
                  <a:gdLst>
                    <a:gd name="T0" fmla="*/ 50 w 224"/>
                    <a:gd name="T1" fmla="*/ 4 h 827"/>
                    <a:gd name="T2" fmla="*/ 32 w 224"/>
                    <a:gd name="T3" fmla="*/ 65 h 827"/>
                    <a:gd name="T4" fmla="*/ 6 w 224"/>
                    <a:gd name="T5" fmla="*/ 238 h 827"/>
                    <a:gd name="T6" fmla="*/ 0 w 224"/>
                    <a:gd name="T7" fmla="*/ 358 h 827"/>
                    <a:gd name="T8" fmla="*/ 6 w 224"/>
                    <a:gd name="T9" fmla="*/ 499 h 827"/>
                    <a:gd name="T10" fmla="*/ 16 w 224"/>
                    <a:gd name="T11" fmla="*/ 575 h 827"/>
                    <a:gd name="T12" fmla="*/ 30 w 224"/>
                    <a:gd name="T13" fmla="*/ 655 h 827"/>
                    <a:gd name="T14" fmla="*/ 48 w 224"/>
                    <a:gd name="T15" fmla="*/ 739 h 827"/>
                    <a:gd name="T16" fmla="*/ 61 w 224"/>
                    <a:gd name="T17" fmla="*/ 782 h 827"/>
                    <a:gd name="T18" fmla="*/ 74 w 224"/>
                    <a:gd name="T19" fmla="*/ 827 h 827"/>
                    <a:gd name="T20" fmla="*/ 89 w 224"/>
                    <a:gd name="T21" fmla="*/ 811 h 827"/>
                    <a:gd name="T22" fmla="*/ 106 w 224"/>
                    <a:gd name="T23" fmla="*/ 791 h 827"/>
                    <a:gd name="T24" fmla="*/ 126 w 224"/>
                    <a:gd name="T25" fmla="*/ 766 h 827"/>
                    <a:gd name="T26" fmla="*/ 150 w 224"/>
                    <a:gd name="T27" fmla="*/ 733 h 827"/>
                    <a:gd name="T28" fmla="*/ 175 w 224"/>
                    <a:gd name="T29" fmla="*/ 695 h 827"/>
                    <a:gd name="T30" fmla="*/ 188 w 224"/>
                    <a:gd name="T31" fmla="*/ 675 h 827"/>
                    <a:gd name="T32" fmla="*/ 200 w 224"/>
                    <a:gd name="T33" fmla="*/ 653 h 827"/>
                    <a:gd name="T34" fmla="*/ 224 w 224"/>
                    <a:gd name="T35" fmla="*/ 606 h 827"/>
                    <a:gd name="T36" fmla="*/ 220 w 224"/>
                    <a:gd name="T37" fmla="*/ 540 h 827"/>
                    <a:gd name="T38" fmla="*/ 204 w 224"/>
                    <a:gd name="T39" fmla="*/ 378 h 827"/>
                    <a:gd name="T40" fmla="*/ 191 w 224"/>
                    <a:gd name="T41" fmla="*/ 281 h 827"/>
                    <a:gd name="T42" fmla="*/ 172 w 224"/>
                    <a:gd name="T43" fmla="*/ 181 h 827"/>
                    <a:gd name="T44" fmla="*/ 150 w 224"/>
                    <a:gd name="T45" fmla="*/ 85 h 827"/>
                    <a:gd name="T46" fmla="*/ 136 w 224"/>
                    <a:gd name="T47" fmla="*/ 43 h 827"/>
                    <a:gd name="T48" fmla="*/ 121 w 224"/>
                    <a:gd name="T49" fmla="*/ 4 h 827"/>
                    <a:gd name="T50" fmla="*/ 109 w 224"/>
                    <a:gd name="T51" fmla="*/ 0 h 827"/>
                    <a:gd name="T52" fmla="*/ 121 w 224"/>
                    <a:gd name="T53" fmla="*/ 31 h 827"/>
                    <a:gd name="T54" fmla="*/ 147 w 224"/>
                    <a:gd name="T55" fmla="*/ 134 h 827"/>
                    <a:gd name="T56" fmla="*/ 172 w 224"/>
                    <a:gd name="T57" fmla="*/ 328 h 827"/>
                    <a:gd name="T58" fmla="*/ 182 w 224"/>
                    <a:gd name="T59" fmla="*/ 632 h 827"/>
                    <a:gd name="T60" fmla="*/ 161 w 224"/>
                    <a:gd name="T61" fmla="*/ 655 h 827"/>
                    <a:gd name="T62" fmla="*/ 132 w 224"/>
                    <a:gd name="T63" fmla="*/ 680 h 827"/>
                    <a:gd name="T64" fmla="*/ 89 w 224"/>
                    <a:gd name="T65" fmla="*/ 710 h 827"/>
                    <a:gd name="T66" fmla="*/ 71 w 224"/>
                    <a:gd name="T67" fmla="*/ 640 h 827"/>
                    <a:gd name="T68" fmla="*/ 55 w 224"/>
                    <a:gd name="T69" fmla="*/ 563 h 827"/>
                    <a:gd name="T70" fmla="*/ 40 w 224"/>
                    <a:gd name="T71" fmla="*/ 465 h 827"/>
                    <a:gd name="T72" fmla="*/ 26 w 224"/>
                    <a:gd name="T73" fmla="*/ 234 h 827"/>
                    <a:gd name="T74" fmla="*/ 36 w 224"/>
                    <a:gd name="T75" fmla="*/ 115 h 827"/>
                    <a:gd name="T76" fmla="*/ 46 w 224"/>
                    <a:gd name="T77" fmla="*/ 58 h 827"/>
                    <a:gd name="T78" fmla="*/ 62 w 224"/>
                    <a:gd name="T79" fmla="*/ 1 h 827"/>
                    <a:gd name="T80" fmla="*/ 50 w 224"/>
                    <a:gd name="T81" fmla="*/ 4 h 827"/>
                    <a:gd name="T82" fmla="*/ 50 w 224"/>
                    <a:gd name="T83" fmla="*/ 4 h 82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224"/>
                    <a:gd name="T127" fmla="*/ 0 h 827"/>
                    <a:gd name="T128" fmla="*/ 224 w 224"/>
                    <a:gd name="T129" fmla="*/ 827 h 82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224" h="827">
                      <a:moveTo>
                        <a:pt x="50" y="4"/>
                      </a:moveTo>
                      <a:lnTo>
                        <a:pt x="32" y="65"/>
                      </a:lnTo>
                      <a:lnTo>
                        <a:pt x="6" y="238"/>
                      </a:lnTo>
                      <a:lnTo>
                        <a:pt x="0" y="358"/>
                      </a:lnTo>
                      <a:lnTo>
                        <a:pt x="6" y="499"/>
                      </a:lnTo>
                      <a:lnTo>
                        <a:pt x="16" y="575"/>
                      </a:lnTo>
                      <a:lnTo>
                        <a:pt x="30" y="655"/>
                      </a:lnTo>
                      <a:lnTo>
                        <a:pt x="48" y="739"/>
                      </a:lnTo>
                      <a:lnTo>
                        <a:pt x="61" y="782"/>
                      </a:lnTo>
                      <a:lnTo>
                        <a:pt x="74" y="827"/>
                      </a:lnTo>
                      <a:lnTo>
                        <a:pt x="89" y="811"/>
                      </a:lnTo>
                      <a:lnTo>
                        <a:pt x="106" y="791"/>
                      </a:lnTo>
                      <a:lnTo>
                        <a:pt x="126" y="766"/>
                      </a:lnTo>
                      <a:lnTo>
                        <a:pt x="150" y="733"/>
                      </a:lnTo>
                      <a:lnTo>
                        <a:pt x="175" y="695"/>
                      </a:lnTo>
                      <a:lnTo>
                        <a:pt x="188" y="675"/>
                      </a:lnTo>
                      <a:lnTo>
                        <a:pt x="200" y="653"/>
                      </a:lnTo>
                      <a:lnTo>
                        <a:pt x="224" y="606"/>
                      </a:lnTo>
                      <a:lnTo>
                        <a:pt x="220" y="540"/>
                      </a:lnTo>
                      <a:lnTo>
                        <a:pt x="204" y="378"/>
                      </a:lnTo>
                      <a:lnTo>
                        <a:pt x="191" y="281"/>
                      </a:lnTo>
                      <a:lnTo>
                        <a:pt x="172" y="181"/>
                      </a:lnTo>
                      <a:lnTo>
                        <a:pt x="150" y="85"/>
                      </a:lnTo>
                      <a:lnTo>
                        <a:pt x="136" y="43"/>
                      </a:lnTo>
                      <a:lnTo>
                        <a:pt x="121" y="4"/>
                      </a:lnTo>
                      <a:lnTo>
                        <a:pt x="109" y="0"/>
                      </a:lnTo>
                      <a:lnTo>
                        <a:pt x="121" y="31"/>
                      </a:lnTo>
                      <a:lnTo>
                        <a:pt x="147" y="134"/>
                      </a:lnTo>
                      <a:lnTo>
                        <a:pt x="172" y="328"/>
                      </a:lnTo>
                      <a:lnTo>
                        <a:pt x="182" y="632"/>
                      </a:lnTo>
                      <a:lnTo>
                        <a:pt x="161" y="655"/>
                      </a:lnTo>
                      <a:lnTo>
                        <a:pt x="132" y="680"/>
                      </a:lnTo>
                      <a:lnTo>
                        <a:pt x="89" y="710"/>
                      </a:lnTo>
                      <a:lnTo>
                        <a:pt x="71" y="640"/>
                      </a:lnTo>
                      <a:lnTo>
                        <a:pt x="55" y="563"/>
                      </a:lnTo>
                      <a:lnTo>
                        <a:pt x="40" y="465"/>
                      </a:lnTo>
                      <a:lnTo>
                        <a:pt x="26" y="234"/>
                      </a:lnTo>
                      <a:lnTo>
                        <a:pt x="36" y="115"/>
                      </a:lnTo>
                      <a:lnTo>
                        <a:pt x="46" y="58"/>
                      </a:lnTo>
                      <a:lnTo>
                        <a:pt x="62" y="1"/>
                      </a:lnTo>
                      <a:lnTo>
                        <a:pt x="5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Freeform 89"/>
                <p:cNvSpPr>
                  <a:spLocks/>
                </p:cNvSpPr>
                <p:nvPr/>
              </p:nvSpPr>
              <p:spPr bwMode="auto">
                <a:xfrm>
                  <a:off x="3947" y="2113"/>
                  <a:ext cx="23" cy="44"/>
                </a:xfrm>
                <a:custGeom>
                  <a:avLst/>
                  <a:gdLst>
                    <a:gd name="T0" fmla="*/ 0 w 23"/>
                    <a:gd name="T1" fmla="*/ 35 h 44"/>
                    <a:gd name="T2" fmla="*/ 18 w 23"/>
                    <a:gd name="T3" fmla="*/ 0 h 44"/>
                    <a:gd name="T4" fmla="*/ 23 w 23"/>
                    <a:gd name="T5" fmla="*/ 29 h 44"/>
                    <a:gd name="T6" fmla="*/ 0 w 23"/>
                    <a:gd name="T7" fmla="*/ 44 h 44"/>
                    <a:gd name="T8" fmla="*/ 0 w 23"/>
                    <a:gd name="T9" fmla="*/ 35 h 44"/>
                    <a:gd name="T10" fmla="*/ 0 w 23"/>
                    <a:gd name="T11" fmla="*/ 35 h 4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"/>
                    <a:gd name="T19" fmla="*/ 0 h 44"/>
                    <a:gd name="T20" fmla="*/ 23 w 23"/>
                    <a:gd name="T21" fmla="*/ 44 h 4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" h="44">
                      <a:moveTo>
                        <a:pt x="0" y="35"/>
                      </a:moveTo>
                      <a:lnTo>
                        <a:pt x="18" y="0"/>
                      </a:lnTo>
                      <a:lnTo>
                        <a:pt x="23" y="29"/>
                      </a:lnTo>
                      <a:lnTo>
                        <a:pt x="0" y="44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2" name="Oval 91"/>
            <p:cNvSpPr>
              <a:spLocks noChangeArrowheads="1"/>
            </p:cNvSpPr>
            <p:nvPr/>
          </p:nvSpPr>
          <p:spPr bwMode="auto">
            <a:xfrm>
              <a:off x="2708" y="2054"/>
              <a:ext cx="1496" cy="1427"/>
            </a:xfrm>
            <a:prstGeom prst="ellipse">
              <a:avLst/>
            </a:prstGeom>
            <a:solidFill>
              <a:srgbClr val="CCFFCC">
                <a:alpha val="50195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ko-KR" altLang="en-US">
                <a:ea typeface="굴림" pitchFamily="50" charset="-127"/>
              </a:endParaRPr>
            </a:p>
          </p:txBody>
        </p:sp>
        <p:grpSp>
          <p:nvGrpSpPr>
            <p:cNvPr id="13" name="Group 93"/>
            <p:cNvGrpSpPr>
              <a:grpSpLocks/>
            </p:cNvGrpSpPr>
            <p:nvPr/>
          </p:nvGrpSpPr>
          <p:grpSpPr bwMode="auto">
            <a:xfrm>
              <a:off x="3226" y="2483"/>
              <a:ext cx="671" cy="638"/>
              <a:chOff x="1701" y="1280"/>
              <a:chExt cx="1860" cy="2163"/>
            </a:xfrm>
          </p:grpSpPr>
          <p:sp>
            <p:nvSpPr>
              <p:cNvPr id="16" name="Freeform 94"/>
              <p:cNvSpPr>
                <a:spLocks/>
              </p:cNvSpPr>
              <p:nvPr/>
            </p:nvSpPr>
            <p:spPr bwMode="auto">
              <a:xfrm>
                <a:off x="2097" y="2105"/>
                <a:ext cx="333" cy="619"/>
              </a:xfrm>
              <a:custGeom>
                <a:avLst/>
                <a:gdLst>
                  <a:gd name="T0" fmla="*/ 19 w 379"/>
                  <a:gd name="T1" fmla="*/ 75 h 545"/>
                  <a:gd name="T2" fmla="*/ 19 w 379"/>
                  <a:gd name="T3" fmla="*/ 75 h 545"/>
                  <a:gd name="T4" fmla="*/ 17 w 379"/>
                  <a:gd name="T5" fmla="*/ 80 h 545"/>
                  <a:gd name="T6" fmla="*/ 14 w 379"/>
                  <a:gd name="T7" fmla="*/ 99 h 545"/>
                  <a:gd name="T8" fmla="*/ 11 w 379"/>
                  <a:gd name="T9" fmla="*/ 131 h 545"/>
                  <a:gd name="T10" fmla="*/ 8 w 379"/>
                  <a:gd name="T11" fmla="*/ 183 h 545"/>
                  <a:gd name="T12" fmla="*/ 4 w 379"/>
                  <a:gd name="T13" fmla="*/ 253 h 545"/>
                  <a:gd name="T14" fmla="*/ 4 w 379"/>
                  <a:gd name="T15" fmla="*/ 353 h 545"/>
                  <a:gd name="T16" fmla="*/ 3 w 379"/>
                  <a:gd name="T17" fmla="*/ 491 h 545"/>
                  <a:gd name="T18" fmla="*/ 0 w 379"/>
                  <a:gd name="T19" fmla="*/ 638 h 545"/>
                  <a:gd name="T20" fmla="*/ 3 w 379"/>
                  <a:gd name="T21" fmla="*/ 789 h 545"/>
                  <a:gd name="T22" fmla="*/ 4 w 379"/>
                  <a:gd name="T23" fmla="*/ 931 h 545"/>
                  <a:gd name="T24" fmla="*/ 8 w 379"/>
                  <a:gd name="T25" fmla="*/ 1062 h 545"/>
                  <a:gd name="T26" fmla="*/ 10 w 379"/>
                  <a:gd name="T27" fmla="*/ 1169 h 545"/>
                  <a:gd name="T28" fmla="*/ 12 w 379"/>
                  <a:gd name="T29" fmla="*/ 1253 h 545"/>
                  <a:gd name="T30" fmla="*/ 15 w 379"/>
                  <a:gd name="T31" fmla="*/ 1310 h 545"/>
                  <a:gd name="T32" fmla="*/ 16 w 379"/>
                  <a:gd name="T33" fmla="*/ 1328 h 545"/>
                  <a:gd name="T34" fmla="*/ 141 w 379"/>
                  <a:gd name="T35" fmla="*/ 1262 h 545"/>
                  <a:gd name="T36" fmla="*/ 141 w 379"/>
                  <a:gd name="T37" fmla="*/ 1235 h 545"/>
                  <a:gd name="T38" fmla="*/ 142 w 379"/>
                  <a:gd name="T39" fmla="*/ 1179 h 545"/>
                  <a:gd name="T40" fmla="*/ 143 w 379"/>
                  <a:gd name="T41" fmla="*/ 1089 h 545"/>
                  <a:gd name="T42" fmla="*/ 145 w 379"/>
                  <a:gd name="T43" fmla="*/ 988 h 545"/>
                  <a:gd name="T44" fmla="*/ 146 w 379"/>
                  <a:gd name="T45" fmla="*/ 861 h 545"/>
                  <a:gd name="T46" fmla="*/ 148 w 379"/>
                  <a:gd name="T47" fmla="*/ 741 h 545"/>
                  <a:gd name="T48" fmla="*/ 149 w 379"/>
                  <a:gd name="T49" fmla="*/ 617 h 545"/>
                  <a:gd name="T50" fmla="*/ 153 w 379"/>
                  <a:gd name="T51" fmla="*/ 513 h 545"/>
                  <a:gd name="T52" fmla="*/ 154 w 379"/>
                  <a:gd name="T53" fmla="*/ 417 h 545"/>
                  <a:gd name="T54" fmla="*/ 153 w 379"/>
                  <a:gd name="T55" fmla="*/ 331 h 545"/>
                  <a:gd name="T56" fmla="*/ 151 w 379"/>
                  <a:gd name="T57" fmla="*/ 248 h 545"/>
                  <a:gd name="T58" fmla="*/ 148 w 379"/>
                  <a:gd name="T59" fmla="*/ 175 h 545"/>
                  <a:gd name="T60" fmla="*/ 146 w 379"/>
                  <a:gd name="T61" fmla="*/ 111 h 545"/>
                  <a:gd name="T62" fmla="*/ 143 w 379"/>
                  <a:gd name="T63" fmla="*/ 65 h 545"/>
                  <a:gd name="T64" fmla="*/ 140 w 379"/>
                  <a:gd name="T65" fmla="*/ 32 h 545"/>
                  <a:gd name="T66" fmla="*/ 137 w 379"/>
                  <a:gd name="T67" fmla="*/ 12 h 545"/>
                  <a:gd name="T68" fmla="*/ 130 w 379"/>
                  <a:gd name="T69" fmla="*/ 0 h 545"/>
                  <a:gd name="T70" fmla="*/ 116 w 379"/>
                  <a:gd name="T71" fmla="*/ 0 h 545"/>
                  <a:gd name="T72" fmla="*/ 98 w 379"/>
                  <a:gd name="T73" fmla="*/ 12 h 545"/>
                  <a:gd name="T74" fmla="*/ 76 w 379"/>
                  <a:gd name="T75" fmla="*/ 23 h 545"/>
                  <a:gd name="T76" fmla="*/ 54 w 379"/>
                  <a:gd name="T77" fmla="*/ 44 h 545"/>
                  <a:gd name="T78" fmla="*/ 36 w 379"/>
                  <a:gd name="T79" fmla="*/ 57 h 545"/>
                  <a:gd name="T80" fmla="*/ 25 w 379"/>
                  <a:gd name="T81" fmla="*/ 68 h 545"/>
                  <a:gd name="T82" fmla="*/ 19 w 379"/>
                  <a:gd name="T83" fmla="*/ 75 h 545"/>
                  <a:gd name="T84" fmla="*/ 19 w 379"/>
                  <a:gd name="T85" fmla="*/ 75 h 5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79"/>
                  <a:gd name="T130" fmla="*/ 0 h 545"/>
                  <a:gd name="T131" fmla="*/ 379 w 379"/>
                  <a:gd name="T132" fmla="*/ 545 h 54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79" h="545">
                    <a:moveTo>
                      <a:pt x="49" y="31"/>
                    </a:moveTo>
                    <a:lnTo>
                      <a:pt x="47" y="31"/>
                    </a:lnTo>
                    <a:lnTo>
                      <a:pt x="42" y="33"/>
                    </a:lnTo>
                    <a:lnTo>
                      <a:pt x="34" y="41"/>
                    </a:lnTo>
                    <a:lnTo>
                      <a:pt x="29" y="54"/>
                    </a:lnTo>
                    <a:lnTo>
                      <a:pt x="18" y="75"/>
                    </a:lnTo>
                    <a:lnTo>
                      <a:pt x="10" y="104"/>
                    </a:lnTo>
                    <a:lnTo>
                      <a:pt x="5" y="145"/>
                    </a:lnTo>
                    <a:lnTo>
                      <a:pt x="3" y="202"/>
                    </a:lnTo>
                    <a:lnTo>
                      <a:pt x="0" y="262"/>
                    </a:lnTo>
                    <a:lnTo>
                      <a:pt x="3" y="324"/>
                    </a:lnTo>
                    <a:lnTo>
                      <a:pt x="8" y="382"/>
                    </a:lnTo>
                    <a:lnTo>
                      <a:pt x="18" y="436"/>
                    </a:lnTo>
                    <a:lnTo>
                      <a:pt x="23" y="480"/>
                    </a:lnTo>
                    <a:lnTo>
                      <a:pt x="31" y="514"/>
                    </a:lnTo>
                    <a:lnTo>
                      <a:pt x="36" y="537"/>
                    </a:lnTo>
                    <a:lnTo>
                      <a:pt x="39" y="545"/>
                    </a:lnTo>
                    <a:lnTo>
                      <a:pt x="348" y="517"/>
                    </a:lnTo>
                    <a:lnTo>
                      <a:pt x="348" y="506"/>
                    </a:lnTo>
                    <a:lnTo>
                      <a:pt x="351" y="483"/>
                    </a:lnTo>
                    <a:lnTo>
                      <a:pt x="353" y="446"/>
                    </a:lnTo>
                    <a:lnTo>
                      <a:pt x="359" y="405"/>
                    </a:lnTo>
                    <a:lnTo>
                      <a:pt x="361" y="353"/>
                    </a:lnTo>
                    <a:lnTo>
                      <a:pt x="366" y="304"/>
                    </a:lnTo>
                    <a:lnTo>
                      <a:pt x="372" y="254"/>
                    </a:lnTo>
                    <a:lnTo>
                      <a:pt x="377" y="210"/>
                    </a:lnTo>
                    <a:lnTo>
                      <a:pt x="379" y="171"/>
                    </a:lnTo>
                    <a:lnTo>
                      <a:pt x="377" y="135"/>
                    </a:lnTo>
                    <a:lnTo>
                      <a:pt x="374" y="101"/>
                    </a:lnTo>
                    <a:lnTo>
                      <a:pt x="366" y="72"/>
                    </a:lnTo>
                    <a:lnTo>
                      <a:pt x="361" y="46"/>
                    </a:lnTo>
                    <a:lnTo>
                      <a:pt x="353" y="26"/>
                    </a:lnTo>
                    <a:lnTo>
                      <a:pt x="346" y="13"/>
                    </a:lnTo>
                    <a:lnTo>
                      <a:pt x="340" y="5"/>
                    </a:lnTo>
                    <a:lnTo>
                      <a:pt x="322" y="0"/>
                    </a:lnTo>
                    <a:lnTo>
                      <a:pt x="288" y="0"/>
                    </a:lnTo>
                    <a:lnTo>
                      <a:pt x="239" y="5"/>
                    </a:lnTo>
                    <a:lnTo>
                      <a:pt x="190" y="10"/>
                    </a:lnTo>
                    <a:lnTo>
                      <a:pt x="135" y="18"/>
                    </a:lnTo>
                    <a:lnTo>
                      <a:pt x="91" y="23"/>
                    </a:lnTo>
                    <a:lnTo>
                      <a:pt x="60" y="28"/>
                    </a:lnTo>
                    <a:lnTo>
                      <a:pt x="49" y="31"/>
                    </a:lnTo>
                    <a:close/>
                  </a:path>
                </a:pathLst>
              </a:custGeom>
              <a:solidFill>
                <a:srgbClr val="6E7D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95"/>
              <p:cNvSpPr>
                <a:spLocks/>
              </p:cNvSpPr>
              <p:nvPr/>
            </p:nvSpPr>
            <p:spPr bwMode="auto">
              <a:xfrm>
                <a:off x="2116" y="2098"/>
                <a:ext cx="319" cy="623"/>
              </a:xfrm>
              <a:custGeom>
                <a:avLst/>
                <a:gdLst>
                  <a:gd name="T0" fmla="*/ 0 w 362"/>
                  <a:gd name="T1" fmla="*/ 1092 h 549"/>
                  <a:gd name="T2" fmla="*/ 0 w 362"/>
                  <a:gd name="T3" fmla="*/ 1095 h 549"/>
                  <a:gd name="T4" fmla="*/ 4 w 362"/>
                  <a:gd name="T5" fmla="*/ 1110 h 549"/>
                  <a:gd name="T6" fmla="*/ 7 w 362"/>
                  <a:gd name="T7" fmla="*/ 1128 h 549"/>
                  <a:gd name="T8" fmla="*/ 11 w 362"/>
                  <a:gd name="T9" fmla="*/ 1146 h 549"/>
                  <a:gd name="T10" fmla="*/ 16 w 362"/>
                  <a:gd name="T11" fmla="*/ 1157 h 549"/>
                  <a:gd name="T12" fmla="*/ 20 w 362"/>
                  <a:gd name="T13" fmla="*/ 1154 h 549"/>
                  <a:gd name="T14" fmla="*/ 24 w 362"/>
                  <a:gd name="T15" fmla="*/ 1135 h 549"/>
                  <a:gd name="T16" fmla="*/ 28 w 362"/>
                  <a:gd name="T17" fmla="*/ 1092 h 549"/>
                  <a:gd name="T18" fmla="*/ 29 w 362"/>
                  <a:gd name="T19" fmla="*/ 1009 h 549"/>
                  <a:gd name="T20" fmla="*/ 33 w 362"/>
                  <a:gd name="T21" fmla="*/ 901 h 549"/>
                  <a:gd name="T22" fmla="*/ 36 w 362"/>
                  <a:gd name="T23" fmla="*/ 763 h 549"/>
                  <a:gd name="T24" fmla="*/ 38 w 362"/>
                  <a:gd name="T25" fmla="*/ 617 h 549"/>
                  <a:gd name="T26" fmla="*/ 41 w 362"/>
                  <a:gd name="T27" fmla="*/ 469 h 549"/>
                  <a:gd name="T28" fmla="*/ 45 w 362"/>
                  <a:gd name="T29" fmla="*/ 344 h 549"/>
                  <a:gd name="T30" fmla="*/ 48 w 362"/>
                  <a:gd name="T31" fmla="*/ 227 h 549"/>
                  <a:gd name="T32" fmla="*/ 54 w 362"/>
                  <a:gd name="T33" fmla="*/ 159 h 549"/>
                  <a:gd name="T34" fmla="*/ 56 w 362"/>
                  <a:gd name="T35" fmla="*/ 112 h 549"/>
                  <a:gd name="T36" fmla="*/ 61 w 362"/>
                  <a:gd name="T37" fmla="*/ 84 h 549"/>
                  <a:gd name="T38" fmla="*/ 65 w 362"/>
                  <a:gd name="T39" fmla="*/ 65 h 549"/>
                  <a:gd name="T40" fmla="*/ 73 w 362"/>
                  <a:gd name="T41" fmla="*/ 51 h 549"/>
                  <a:gd name="T42" fmla="*/ 78 w 362"/>
                  <a:gd name="T43" fmla="*/ 39 h 549"/>
                  <a:gd name="T44" fmla="*/ 85 w 362"/>
                  <a:gd name="T45" fmla="*/ 32 h 549"/>
                  <a:gd name="T46" fmla="*/ 93 w 362"/>
                  <a:gd name="T47" fmla="*/ 26 h 549"/>
                  <a:gd name="T48" fmla="*/ 100 w 362"/>
                  <a:gd name="T49" fmla="*/ 18 h 549"/>
                  <a:gd name="T50" fmla="*/ 107 w 362"/>
                  <a:gd name="T51" fmla="*/ 3 h 549"/>
                  <a:gd name="T52" fmla="*/ 115 w 362"/>
                  <a:gd name="T53" fmla="*/ 3 h 549"/>
                  <a:gd name="T54" fmla="*/ 119 w 362"/>
                  <a:gd name="T55" fmla="*/ 0 h 549"/>
                  <a:gd name="T56" fmla="*/ 125 w 362"/>
                  <a:gd name="T57" fmla="*/ 14 h 549"/>
                  <a:gd name="T58" fmla="*/ 129 w 362"/>
                  <a:gd name="T59" fmla="*/ 14 h 549"/>
                  <a:gd name="T60" fmla="*/ 134 w 362"/>
                  <a:gd name="T61" fmla="*/ 18 h 549"/>
                  <a:gd name="T62" fmla="*/ 135 w 362"/>
                  <a:gd name="T63" fmla="*/ 26 h 549"/>
                  <a:gd name="T64" fmla="*/ 136 w 362"/>
                  <a:gd name="T65" fmla="*/ 26 h 549"/>
                  <a:gd name="T66" fmla="*/ 136 w 362"/>
                  <a:gd name="T67" fmla="*/ 32 h 549"/>
                  <a:gd name="T68" fmla="*/ 137 w 362"/>
                  <a:gd name="T69" fmla="*/ 65 h 549"/>
                  <a:gd name="T70" fmla="*/ 140 w 362"/>
                  <a:gd name="T71" fmla="*/ 95 h 549"/>
                  <a:gd name="T72" fmla="*/ 141 w 362"/>
                  <a:gd name="T73" fmla="*/ 141 h 549"/>
                  <a:gd name="T74" fmla="*/ 143 w 362"/>
                  <a:gd name="T75" fmla="*/ 192 h 549"/>
                  <a:gd name="T76" fmla="*/ 145 w 362"/>
                  <a:gd name="T77" fmla="*/ 238 h 549"/>
                  <a:gd name="T78" fmla="*/ 147 w 362"/>
                  <a:gd name="T79" fmla="*/ 291 h 549"/>
                  <a:gd name="T80" fmla="*/ 150 w 362"/>
                  <a:gd name="T81" fmla="*/ 330 h 549"/>
                  <a:gd name="T82" fmla="*/ 150 w 362"/>
                  <a:gd name="T83" fmla="*/ 374 h 549"/>
                  <a:gd name="T84" fmla="*/ 147 w 362"/>
                  <a:gd name="T85" fmla="*/ 421 h 549"/>
                  <a:gd name="T86" fmla="*/ 146 w 362"/>
                  <a:gd name="T87" fmla="*/ 486 h 549"/>
                  <a:gd name="T88" fmla="*/ 145 w 362"/>
                  <a:gd name="T89" fmla="*/ 555 h 549"/>
                  <a:gd name="T90" fmla="*/ 141 w 362"/>
                  <a:gd name="T91" fmla="*/ 612 h 549"/>
                  <a:gd name="T92" fmla="*/ 140 w 362"/>
                  <a:gd name="T93" fmla="*/ 662 h 549"/>
                  <a:gd name="T94" fmla="*/ 137 w 362"/>
                  <a:gd name="T95" fmla="*/ 700 h 549"/>
                  <a:gd name="T96" fmla="*/ 137 w 362"/>
                  <a:gd name="T97" fmla="*/ 714 h 549"/>
                  <a:gd name="T98" fmla="*/ 67 w 362"/>
                  <a:gd name="T99" fmla="*/ 1271 h 549"/>
                  <a:gd name="T100" fmla="*/ 11 w 362"/>
                  <a:gd name="T101" fmla="*/ 1330 h 549"/>
                  <a:gd name="T102" fmla="*/ 0 w 362"/>
                  <a:gd name="T103" fmla="*/ 1092 h 549"/>
                  <a:gd name="T104" fmla="*/ 0 w 362"/>
                  <a:gd name="T105" fmla="*/ 1092 h 54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362"/>
                  <a:gd name="T160" fmla="*/ 0 h 549"/>
                  <a:gd name="T161" fmla="*/ 362 w 362"/>
                  <a:gd name="T162" fmla="*/ 549 h 549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362" h="549">
                    <a:moveTo>
                      <a:pt x="0" y="450"/>
                    </a:moveTo>
                    <a:lnTo>
                      <a:pt x="0" y="452"/>
                    </a:lnTo>
                    <a:lnTo>
                      <a:pt x="8" y="458"/>
                    </a:lnTo>
                    <a:lnTo>
                      <a:pt x="16" y="465"/>
                    </a:lnTo>
                    <a:lnTo>
                      <a:pt x="26" y="473"/>
                    </a:lnTo>
                    <a:lnTo>
                      <a:pt x="37" y="478"/>
                    </a:lnTo>
                    <a:lnTo>
                      <a:pt x="50" y="476"/>
                    </a:lnTo>
                    <a:lnTo>
                      <a:pt x="58" y="468"/>
                    </a:lnTo>
                    <a:lnTo>
                      <a:pt x="68" y="450"/>
                    </a:lnTo>
                    <a:lnTo>
                      <a:pt x="73" y="416"/>
                    </a:lnTo>
                    <a:lnTo>
                      <a:pt x="78" y="372"/>
                    </a:lnTo>
                    <a:lnTo>
                      <a:pt x="86" y="315"/>
                    </a:lnTo>
                    <a:lnTo>
                      <a:pt x="94" y="255"/>
                    </a:lnTo>
                    <a:lnTo>
                      <a:pt x="99" y="193"/>
                    </a:lnTo>
                    <a:lnTo>
                      <a:pt x="110" y="141"/>
                    </a:lnTo>
                    <a:lnTo>
                      <a:pt x="117" y="94"/>
                    </a:lnTo>
                    <a:lnTo>
                      <a:pt x="128" y="65"/>
                    </a:lnTo>
                    <a:lnTo>
                      <a:pt x="136" y="47"/>
                    </a:lnTo>
                    <a:lnTo>
                      <a:pt x="149" y="34"/>
                    </a:lnTo>
                    <a:lnTo>
                      <a:pt x="159" y="26"/>
                    </a:lnTo>
                    <a:lnTo>
                      <a:pt x="177" y="21"/>
                    </a:lnTo>
                    <a:lnTo>
                      <a:pt x="190" y="16"/>
                    </a:lnTo>
                    <a:lnTo>
                      <a:pt x="208" y="13"/>
                    </a:lnTo>
                    <a:lnTo>
                      <a:pt x="224" y="11"/>
                    </a:lnTo>
                    <a:lnTo>
                      <a:pt x="242" y="8"/>
                    </a:lnTo>
                    <a:lnTo>
                      <a:pt x="258" y="3"/>
                    </a:lnTo>
                    <a:lnTo>
                      <a:pt x="276" y="3"/>
                    </a:lnTo>
                    <a:lnTo>
                      <a:pt x="289" y="0"/>
                    </a:lnTo>
                    <a:lnTo>
                      <a:pt x="304" y="6"/>
                    </a:lnTo>
                    <a:lnTo>
                      <a:pt x="312" y="6"/>
                    </a:lnTo>
                    <a:lnTo>
                      <a:pt x="323" y="8"/>
                    </a:lnTo>
                    <a:lnTo>
                      <a:pt x="328" y="11"/>
                    </a:lnTo>
                    <a:lnTo>
                      <a:pt x="330" y="11"/>
                    </a:lnTo>
                    <a:lnTo>
                      <a:pt x="330" y="13"/>
                    </a:lnTo>
                    <a:lnTo>
                      <a:pt x="333" y="26"/>
                    </a:lnTo>
                    <a:lnTo>
                      <a:pt x="338" y="39"/>
                    </a:lnTo>
                    <a:lnTo>
                      <a:pt x="343" y="58"/>
                    </a:lnTo>
                    <a:lnTo>
                      <a:pt x="346" y="78"/>
                    </a:lnTo>
                    <a:lnTo>
                      <a:pt x="351" y="99"/>
                    </a:lnTo>
                    <a:lnTo>
                      <a:pt x="356" y="120"/>
                    </a:lnTo>
                    <a:lnTo>
                      <a:pt x="362" y="136"/>
                    </a:lnTo>
                    <a:lnTo>
                      <a:pt x="362" y="154"/>
                    </a:lnTo>
                    <a:lnTo>
                      <a:pt x="356" y="174"/>
                    </a:lnTo>
                    <a:lnTo>
                      <a:pt x="354" y="200"/>
                    </a:lnTo>
                    <a:lnTo>
                      <a:pt x="349" y="229"/>
                    </a:lnTo>
                    <a:lnTo>
                      <a:pt x="341" y="252"/>
                    </a:lnTo>
                    <a:lnTo>
                      <a:pt x="338" y="273"/>
                    </a:lnTo>
                    <a:lnTo>
                      <a:pt x="333" y="289"/>
                    </a:lnTo>
                    <a:lnTo>
                      <a:pt x="333" y="294"/>
                    </a:lnTo>
                    <a:lnTo>
                      <a:pt x="162" y="525"/>
                    </a:lnTo>
                    <a:lnTo>
                      <a:pt x="26" y="549"/>
                    </a:lnTo>
                    <a:lnTo>
                      <a:pt x="0" y="450"/>
                    </a:lnTo>
                    <a:close/>
                  </a:path>
                </a:pathLst>
              </a:custGeom>
              <a:solidFill>
                <a:srgbClr val="5E7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96"/>
              <p:cNvSpPr>
                <a:spLocks/>
              </p:cNvSpPr>
              <p:nvPr/>
            </p:nvSpPr>
            <p:spPr bwMode="auto">
              <a:xfrm>
                <a:off x="2080" y="2162"/>
                <a:ext cx="48" cy="527"/>
              </a:xfrm>
              <a:custGeom>
                <a:avLst/>
                <a:gdLst>
                  <a:gd name="T0" fmla="*/ 16 w 54"/>
                  <a:gd name="T1" fmla="*/ 50 h 462"/>
                  <a:gd name="T2" fmla="*/ 15 w 54"/>
                  <a:gd name="T3" fmla="*/ 65 h 462"/>
                  <a:gd name="T4" fmla="*/ 12 w 54"/>
                  <a:gd name="T5" fmla="*/ 96 h 462"/>
                  <a:gd name="T6" fmla="*/ 10 w 54"/>
                  <a:gd name="T7" fmla="*/ 143 h 462"/>
                  <a:gd name="T8" fmla="*/ 7 w 54"/>
                  <a:gd name="T9" fmla="*/ 214 h 462"/>
                  <a:gd name="T10" fmla="*/ 4 w 54"/>
                  <a:gd name="T11" fmla="*/ 292 h 462"/>
                  <a:gd name="T12" fmla="*/ 3 w 54"/>
                  <a:gd name="T13" fmla="*/ 389 h 462"/>
                  <a:gd name="T14" fmla="*/ 0 w 54"/>
                  <a:gd name="T15" fmla="*/ 485 h 462"/>
                  <a:gd name="T16" fmla="*/ 3 w 54"/>
                  <a:gd name="T17" fmla="*/ 601 h 462"/>
                  <a:gd name="T18" fmla="*/ 4 w 54"/>
                  <a:gd name="T19" fmla="*/ 703 h 462"/>
                  <a:gd name="T20" fmla="*/ 6 w 54"/>
                  <a:gd name="T21" fmla="*/ 810 h 462"/>
                  <a:gd name="T22" fmla="*/ 10 w 54"/>
                  <a:gd name="T23" fmla="*/ 898 h 462"/>
                  <a:gd name="T24" fmla="*/ 12 w 54"/>
                  <a:gd name="T25" fmla="*/ 989 h 462"/>
                  <a:gd name="T26" fmla="*/ 16 w 54"/>
                  <a:gd name="T27" fmla="*/ 1055 h 462"/>
                  <a:gd name="T28" fmla="*/ 20 w 54"/>
                  <a:gd name="T29" fmla="*/ 1116 h 462"/>
                  <a:gd name="T30" fmla="*/ 22 w 54"/>
                  <a:gd name="T31" fmla="*/ 1148 h 462"/>
                  <a:gd name="T32" fmla="*/ 22 w 54"/>
                  <a:gd name="T33" fmla="*/ 1162 h 462"/>
                  <a:gd name="T34" fmla="*/ 22 w 54"/>
                  <a:gd name="T35" fmla="*/ 1141 h 462"/>
                  <a:gd name="T36" fmla="*/ 20 w 54"/>
                  <a:gd name="T37" fmla="*/ 1095 h 462"/>
                  <a:gd name="T38" fmla="*/ 18 w 54"/>
                  <a:gd name="T39" fmla="*/ 1019 h 462"/>
                  <a:gd name="T40" fmla="*/ 18 w 54"/>
                  <a:gd name="T41" fmla="*/ 933 h 462"/>
                  <a:gd name="T42" fmla="*/ 15 w 54"/>
                  <a:gd name="T43" fmla="*/ 829 h 462"/>
                  <a:gd name="T44" fmla="*/ 12 w 54"/>
                  <a:gd name="T45" fmla="*/ 731 h 462"/>
                  <a:gd name="T46" fmla="*/ 11 w 54"/>
                  <a:gd name="T47" fmla="*/ 626 h 462"/>
                  <a:gd name="T48" fmla="*/ 11 w 54"/>
                  <a:gd name="T49" fmla="*/ 535 h 462"/>
                  <a:gd name="T50" fmla="*/ 11 w 54"/>
                  <a:gd name="T51" fmla="*/ 451 h 462"/>
                  <a:gd name="T52" fmla="*/ 14 w 54"/>
                  <a:gd name="T53" fmla="*/ 372 h 462"/>
                  <a:gd name="T54" fmla="*/ 16 w 54"/>
                  <a:gd name="T55" fmla="*/ 292 h 462"/>
                  <a:gd name="T56" fmla="*/ 18 w 54"/>
                  <a:gd name="T57" fmla="*/ 230 h 462"/>
                  <a:gd name="T58" fmla="*/ 20 w 54"/>
                  <a:gd name="T59" fmla="*/ 163 h 462"/>
                  <a:gd name="T60" fmla="*/ 22 w 54"/>
                  <a:gd name="T61" fmla="*/ 110 h 462"/>
                  <a:gd name="T62" fmla="*/ 22 w 54"/>
                  <a:gd name="T63" fmla="*/ 72 h 462"/>
                  <a:gd name="T64" fmla="*/ 24 w 54"/>
                  <a:gd name="T65" fmla="*/ 46 h 462"/>
                  <a:gd name="T66" fmla="*/ 22 w 54"/>
                  <a:gd name="T67" fmla="*/ 25 h 462"/>
                  <a:gd name="T68" fmla="*/ 22 w 54"/>
                  <a:gd name="T69" fmla="*/ 13 h 462"/>
                  <a:gd name="T70" fmla="*/ 22 w 54"/>
                  <a:gd name="T71" fmla="*/ 0 h 462"/>
                  <a:gd name="T72" fmla="*/ 20 w 54"/>
                  <a:gd name="T73" fmla="*/ 0 h 462"/>
                  <a:gd name="T74" fmla="*/ 20 w 54"/>
                  <a:gd name="T75" fmla="*/ 0 h 462"/>
                  <a:gd name="T76" fmla="*/ 18 w 54"/>
                  <a:gd name="T77" fmla="*/ 13 h 462"/>
                  <a:gd name="T78" fmla="*/ 18 w 54"/>
                  <a:gd name="T79" fmla="*/ 33 h 462"/>
                  <a:gd name="T80" fmla="*/ 16 w 54"/>
                  <a:gd name="T81" fmla="*/ 50 h 462"/>
                  <a:gd name="T82" fmla="*/ 16 w 54"/>
                  <a:gd name="T83" fmla="*/ 50 h 46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4"/>
                  <a:gd name="T127" fmla="*/ 0 h 462"/>
                  <a:gd name="T128" fmla="*/ 54 w 54"/>
                  <a:gd name="T129" fmla="*/ 462 h 46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4" h="462">
                    <a:moveTo>
                      <a:pt x="36" y="20"/>
                    </a:moveTo>
                    <a:lnTo>
                      <a:pt x="34" y="26"/>
                    </a:lnTo>
                    <a:lnTo>
                      <a:pt x="28" y="39"/>
                    </a:lnTo>
                    <a:lnTo>
                      <a:pt x="21" y="57"/>
                    </a:lnTo>
                    <a:lnTo>
                      <a:pt x="16" y="85"/>
                    </a:lnTo>
                    <a:lnTo>
                      <a:pt x="8" y="116"/>
                    </a:lnTo>
                    <a:lnTo>
                      <a:pt x="3" y="155"/>
                    </a:lnTo>
                    <a:lnTo>
                      <a:pt x="0" y="194"/>
                    </a:lnTo>
                    <a:lnTo>
                      <a:pt x="3" y="239"/>
                    </a:lnTo>
                    <a:lnTo>
                      <a:pt x="5" y="280"/>
                    </a:lnTo>
                    <a:lnTo>
                      <a:pt x="13" y="322"/>
                    </a:lnTo>
                    <a:lnTo>
                      <a:pt x="21" y="358"/>
                    </a:lnTo>
                    <a:lnTo>
                      <a:pt x="28" y="394"/>
                    </a:lnTo>
                    <a:lnTo>
                      <a:pt x="36" y="420"/>
                    </a:lnTo>
                    <a:lnTo>
                      <a:pt x="44" y="444"/>
                    </a:lnTo>
                    <a:lnTo>
                      <a:pt x="49" y="457"/>
                    </a:lnTo>
                    <a:lnTo>
                      <a:pt x="52" y="462"/>
                    </a:lnTo>
                    <a:lnTo>
                      <a:pt x="49" y="454"/>
                    </a:lnTo>
                    <a:lnTo>
                      <a:pt x="47" y="436"/>
                    </a:lnTo>
                    <a:lnTo>
                      <a:pt x="41" y="405"/>
                    </a:lnTo>
                    <a:lnTo>
                      <a:pt x="39" y="371"/>
                    </a:lnTo>
                    <a:lnTo>
                      <a:pt x="34" y="330"/>
                    </a:lnTo>
                    <a:lnTo>
                      <a:pt x="28" y="291"/>
                    </a:lnTo>
                    <a:lnTo>
                      <a:pt x="26" y="249"/>
                    </a:lnTo>
                    <a:lnTo>
                      <a:pt x="26" y="213"/>
                    </a:lnTo>
                    <a:lnTo>
                      <a:pt x="26" y="179"/>
                    </a:lnTo>
                    <a:lnTo>
                      <a:pt x="31" y="148"/>
                    </a:lnTo>
                    <a:lnTo>
                      <a:pt x="36" y="116"/>
                    </a:lnTo>
                    <a:lnTo>
                      <a:pt x="41" y="91"/>
                    </a:lnTo>
                    <a:lnTo>
                      <a:pt x="47" y="65"/>
                    </a:lnTo>
                    <a:lnTo>
                      <a:pt x="49" y="44"/>
                    </a:lnTo>
                    <a:lnTo>
                      <a:pt x="52" y="28"/>
                    </a:lnTo>
                    <a:lnTo>
                      <a:pt x="54" y="18"/>
                    </a:lnTo>
                    <a:lnTo>
                      <a:pt x="52" y="10"/>
                    </a:lnTo>
                    <a:lnTo>
                      <a:pt x="49" y="5"/>
                    </a:lnTo>
                    <a:lnTo>
                      <a:pt x="49" y="0"/>
                    </a:lnTo>
                    <a:lnTo>
                      <a:pt x="47" y="0"/>
                    </a:lnTo>
                    <a:lnTo>
                      <a:pt x="44" y="0"/>
                    </a:lnTo>
                    <a:lnTo>
                      <a:pt x="41" y="5"/>
                    </a:lnTo>
                    <a:lnTo>
                      <a:pt x="39" y="13"/>
                    </a:lnTo>
                    <a:lnTo>
                      <a:pt x="36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97"/>
              <p:cNvSpPr>
                <a:spLocks/>
              </p:cNvSpPr>
              <p:nvPr/>
            </p:nvSpPr>
            <p:spPr bwMode="auto">
              <a:xfrm>
                <a:off x="2460" y="1761"/>
                <a:ext cx="232" cy="315"/>
              </a:xfrm>
              <a:custGeom>
                <a:avLst/>
                <a:gdLst>
                  <a:gd name="T0" fmla="*/ 0 w 260"/>
                  <a:gd name="T1" fmla="*/ 355 h 278"/>
                  <a:gd name="T2" fmla="*/ 4 w 260"/>
                  <a:gd name="T3" fmla="*/ 394 h 278"/>
                  <a:gd name="T4" fmla="*/ 6 w 260"/>
                  <a:gd name="T5" fmla="*/ 456 h 278"/>
                  <a:gd name="T6" fmla="*/ 8 w 260"/>
                  <a:gd name="T7" fmla="*/ 522 h 278"/>
                  <a:gd name="T8" fmla="*/ 11 w 260"/>
                  <a:gd name="T9" fmla="*/ 572 h 278"/>
                  <a:gd name="T10" fmla="*/ 11 w 260"/>
                  <a:gd name="T11" fmla="*/ 616 h 278"/>
                  <a:gd name="T12" fmla="*/ 11 w 260"/>
                  <a:gd name="T13" fmla="*/ 647 h 278"/>
                  <a:gd name="T14" fmla="*/ 11 w 260"/>
                  <a:gd name="T15" fmla="*/ 664 h 278"/>
                  <a:gd name="T16" fmla="*/ 11 w 260"/>
                  <a:gd name="T17" fmla="*/ 664 h 278"/>
                  <a:gd name="T18" fmla="*/ 18 w 260"/>
                  <a:gd name="T19" fmla="*/ 635 h 278"/>
                  <a:gd name="T20" fmla="*/ 29 w 260"/>
                  <a:gd name="T21" fmla="*/ 599 h 278"/>
                  <a:gd name="T22" fmla="*/ 44 w 260"/>
                  <a:gd name="T23" fmla="*/ 560 h 278"/>
                  <a:gd name="T24" fmla="*/ 59 w 260"/>
                  <a:gd name="T25" fmla="*/ 537 h 278"/>
                  <a:gd name="T26" fmla="*/ 78 w 260"/>
                  <a:gd name="T27" fmla="*/ 510 h 278"/>
                  <a:gd name="T28" fmla="*/ 97 w 260"/>
                  <a:gd name="T29" fmla="*/ 500 h 278"/>
                  <a:gd name="T30" fmla="*/ 109 w 260"/>
                  <a:gd name="T31" fmla="*/ 492 h 278"/>
                  <a:gd name="T32" fmla="*/ 111 w 260"/>
                  <a:gd name="T33" fmla="*/ 480 h 278"/>
                  <a:gd name="T34" fmla="*/ 114 w 260"/>
                  <a:gd name="T35" fmla="*/ 417 h 278"/>
                  <a:gd name="T36" fmla="*/ 115 w 260"/>
                  <a:gd name="T37" fmla="*/ 324 h 278"/>
                  <a:gd name="T38" fmla="*/ 117 w 260"/>
                  <a:gd name="T39" fmla="*/ 220 h 278"/>
                  <a:gd name="T40" fmla="*/ 115 w 260"/>
                  <a:gd name="T41" fmla="*/ 131 h 278"/>
                  <a:gd name="T42" fmla="*/ 109 w 260"/>
                  <a:gd name="T43" fmla="*/ 61 h 278"/>
                  <a:gd name="T44" fmla="*/ 104 w 260"/>
                  <a:gd name="T45" fmla="*/ 18 h 278"/>
                  <a:gd name="T46" fmla="*/ 100 w 260"/>
                  <a:gd name="T47" fmla="*/ 0 h 278"/>
                  <a:gd name="T48" fmla="*/ 94 w 260"/>
                  <a:gd name="T49" fmla="*/ 0 h 278"/>
                  <a:gd name="T50" fmla="*/ 78 w 260"/>
                  <a:gd name="T51" fmla="*/ 18 h 278"/>
                  <a:gd name="T52" fmla="*/ 61 w 260"/>
                  <a:gd name="T53" fmla="*/ 51 h 278"/>
                  <a:gd name="T54" fmla="*/ 43 w 260"/>
                  <a:gd name="T55" fmla="*/ 95 h 278"/>
                  <a:gd name="T56" fmla="*/ 26 w 260"/>
                  <a:gd name="T57" fmla="*/ 144 h 278"/>
                  <a:gd name="T58" fmla="*/ 14 w 260"/>
                  <a:gd name="T59" fmla="*/ 199 h 278"/>
                  <a:gd name="T60" fmla="*/ 6 w 260"/>
                  <a:gd name="T61" fmla="*/ 250 h 278"/>
                  <a:gd name="T62" fmla="*/ 4 w 260"/>
                  <a:gd name="T63" fmla="*/ 270 h 278"/>
                  <a:gd name="T64" fmla="*/ 0 w 260"/>
                  <a:gd name="T65" fmla="*/ 349 h 27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0"/>
                  <a:gd name="T100" fmla="*/ 0 h 278"/>
                  <a:gd name="T101" fmla="*/ 260 w 260"/>
                  <a:gd name="T102" fmla="*/ 278 h 27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0" h="278">
                    <a:moveTo>
                      <a:pt x="0" y="146"/>
                    </a:moveTo>
                    <a:lnTo>
                      <a:pt x="0" y="148"/>
                    </a:lnTo>
                    <a:lnTo>
                      <a:pt x="3" y="154"/>
                    </a:lnTo>
                    <a:lnTo>
                      <a:pt x="5" y="164"/>
                    </a:lnTo>
                    <a:lnTo>
                      <a:pt x="11" y="177"/>
                    </a:lnTo>
                    <a:lnTo>
                      <a:pt x="13" y="190"/>
                    </a:lnTo>
                    <a:lnTo>
                      <a:pt x="18" y="205"/>
                    </a:lnTo>
                    <a:lnTo>
                      <a:pt x="18" y="218"/>
                    </a:lnTo>
                    <a:lnTo>
                      <a:pt x="24" y="231"/>
                    </a:lnTo>
                    <a:lnTo>
                      <a:pt x="24" y="239"/>
                    </a:lnTo>
                    <a:lnTo>
                      <a:pt x="24" y="250"/>
                    </a:lnTo>
                    <a:lnTo>
                      <a:pt x="24" y="257"/>
                    </a:lnTo>
                    <a:lnTo>
                      <a:pt x="24" y="265"/>
                    </a:lnTo>
                    <a:lnTo>
                      <a:pt x="24" y="270"/>
                    </a:lnTo>
                    <a:lnTo>
                      <a:pt x="24" y="276"/>
                    </a:lnTo>
                    <a:lnTo>
                      <a:pt x="24" y="278"/>
                    </a:lnTo>
                    <a:lnTo>
                      <a:pt x="24" y="276"/>
                    </a:lnTo>
                    <a:lnTo>
                      <a:pt x="31" y="270"/>
                    </a:lnTo>
                    <a:lnTo>
                      <a:pt x="39" y="265"/>
                    </a:lnTo>
                    <a:lnTo>
                      <a:pt x="50" y="257"/>
                    </a:lnTo>
                    <a:lnTo>
                      <a:pt x="63" y="250"/>
                    </a:lnTo>
                    <a:lnTo>
                      <a:pt x="81" y="242"/>
                    </a:lnTo>
                    <a:lnTo>
                      <a:pt x="96" y="234"/>
                    </a:lnTo>
                    <a:lnTo>
                      <a:pt x="115" y="229"/>
                    </a:lnTo>
                    <a:lnTo>
                      <a:pt x="130" y="224"/>
                    </a:lnTo>
                    <a:lnTo>
                      <a:pt x="153" y="218"/>
                    </a:lnTo>
                    <a:lnTo>
                      <a:pt x="174" y="213"/>
                    </a:lnTo>
                    <a:lnTo>
                      <a:pt x="195" y="211"/>
                    </a:lnTo>
                    <a:lnTo>
                      <a:pt x="216" y="208"/>
                    </a:lnTo>
                    <a:lnTo>
                      <a:pt x="231" y="205"/>
                    </a:lnTo>
                    <a:lnTo>
                      <a:pt x="242" y="205"/>
                    </a:lnTo>
                    <a:lnTo>
                      <a:pt x="247" y="205"/>
                    </a:lnTo>
                    <a:lnTo>
                      <a:pt x="247" y="200"/>
                    </a:lnTo>
                    <a:lnTo>
                      <a:pt x="247" y="190"/>
                    </a:lnTo>
                    <a:lnTo>
                      <a:pt x="252" y="174"/>
                    </a:lnTo>
                    <a:lnTo>
                      <a:pt x="255" y="159"/>
                    </a:lnTo>
                    <a:lnTo>
                      <a:pt x="257" y="135"/>
                    </a:lnTo>
                    <a:lnTo>
                      <a:pt x="260" y="115"/>
                    </a:lnTo>
                    <a:lnTo>
                      <a:pt x="260" y="91"/>
                    </a:lnTo>
                    <a:lnTo>
                      <a:pt x="260" y="73"/>
                    </a:lnTo>
                    <a:lnTo>
                      <a:pt x="255" y="55"/>
                    </a:lnTo>
                    <a:lnTo>
                      <a:pt x="250" y="39"/>
                    </a:lnTo>
                    <a:lnTo>
                      <a:pt x="242" y="26"/>
                    </a:lnTo>
                    <a:lnTo>
                      <a:pt x="237" y="18"/>
                    </a:lnTo>
                    <a:lnTo>
                      <a:pt x="231" y="8"/>
                    </a:lnTo>
                    <a:lnTo>
                      <a:pt x="226" y="3"/>
                    </a:lnTo>
                    <a:lnTo>
                      <a:pt x="221" y="0"/>
                    </a:lnTo>
                    <a:lnTo>
                      <a:pt x="216" y="0"/>
                    </a:lnTo>
                    <a:lnTo>
                      <a:pt x="208" y="0"/>
                    </a:lnTo>
                    <a:lnTo>
                      <a:pt x="192" y="3"/>
                    </a:lnTo>
                    <a:lnTo>
                      <a:pt x="174" y="8"/>
                    </a:lnTo>
                    <a:lnTo>
                      <a:pt x="153" y="13"/>
                    </a:lnTo>
                    <a:lnTo>
                      <a:pt x="133" y="21"/>
                    </a:lnTo>
                    <a:lnTo>
                      <a:pt x="112" y="29"/>
                    </a:lnTo>
                    <a:lnTo>
                      <a:pt x="94" y="39"/>
                    </a:lnTo>
                    <a:lnTo>
                      <a:pt x="73" y="47"/>
                    </a:lnTo>
                    <a:lnTo>
                      <a:pt x="57" y="60"/>
                    </a:lnTo>
                    <a:lnTo>
                      <a:pt x="44" y="70"/>
                    </a:lnTo>
                    <a:lnTo>
                      <a:pt x="31" y="83"/>
                    </a:lnTo>
                    <a:lnTo>
                      <a:pt x="18" y="94"/>
                    </a:lnTo>
                    <a:lnTo>
                      <a:pt x="13" y="104"/>
                    </a:lnTo>
                    <a:lnTo>
                      <a:pt x="8" y="109"/>
                    </a:lnTo>
                    <a:lnTo>
                      <a:pt x="5" y="112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D4EB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98"/>
              <p:cNvSpPr>
                <a:spLocks/>
              </p:cNvSpPr>
              <p:nvPr/>
            </p:nvSpPr>
            <p:spPr bwMode="auto">
              <a:xfrm>
                <a:off x="2488" y="1790"/>
                <a:ext cx="184" cy="237"/>
              </a:xfrm>
              <a:custGeom>
                <a:avLst/>
                <a:gdLst>
                  <a:gd name="T0" fmla="*/ 4 w 208"/>
                  <a:gd name="T1" fmla="*/ 279 h 208"/>
                  <a:gd name="T2" fmla="*/ 6 w 208"/>
                  <a:gd name="T3" fmla="*/ 311 h 208"/>
                  <a:gd name="T4" fmla="*/ 9 w 208"/>
                  <a:gd name="T5" fmla="*/ 352 h 208"/>
                  <a:gd name="T6" fmla="*/ 11 w 208"/>
                  <a:gd name="T7" fmla="*/ 397 h 208"/>
                  <a:gd name="T8" fmla="*/ 11 w 208"/>
                  <a:gd name="T9" fmla="*/ 435 h 208"/>
                  <a:gd name="T10" fmla="*/ 11 w 208"/>
                  <a:gd name="T11" fmla="*/ 481 h 208"/>
                  <a:gd name="T12" fmla="*/ 11 w 208"/>
                  <a:gd name="T13" fmla="*/ 506 h 208"/>
                  <a:gd name="T14" fmla="*/ 11 w 208"/>
                  <a:gd name="T15" fmla="*/ 520 h 208"/>
                  <a:gd name="T16" fmla="*/ 13 w 208"/>
                  <a:gd name="T17" fmla="*/ 506 h 208"/>
                  <a:gd name="T18" fmla="*/ 20 w 208"/>
                  <a:gd name="T19" fmla="*/ 481 h 208"/>
                  <a:gd name="T20" fmla="*/ 27 w 208"/>
                  <a:gd name="T21" fmla="*/ 455 h 208"/>
                  <a:gd name="T22" fmla="*/ 35 w 208"/>
                  <a:gd name="T23" fmla="*/ 443 h 208"/>
                  <a:gd name="T24" fmla="*/ 39 w 208"/>
                  <a:gd name="T25" fmla="*/ 401 h 208"/>
                  <a:gd name="T26" fmla="*/ 38 w 208"/>
                  <a:gd name="T27" fmla="*/ 326 h 208"/>
                  <a:gd name="T28" fmla="*/ 35 w 208"/>
                  <a:gd name="T29" fmla="*/ 258 h 208"/>
                  <a:gd name="T30" fmla="*/ 35 w 208"/>
                  <a:gd name="T31" fmla="*/ 226 h 208"/>
                  <a:gd name="T32" fmla="*/ 39 w 208"/>
                  <a:gd name="T33" fmla="*/ 253 h 208"/>
                  <a:gd name="T34" fmla="*/ 44 w 208"/>
                  <a:gd name="T35" fmla="*/ 279 h 208"/>
                  <a:gd name="T36" fmla="*/ 45 w 208"/>
                  <a:gd name="T37" fmla="*/ 318 h 208"/>
                  <a:gd name="T38" fmla="*/ 50 w 208"/>
                  <a:gd name="T39" fmla="*/ 358 h 208"/>
                  <a:gd name="T40" fmla="*/ 50 w 208"/>
                  <a:gd name="T41" fmla="*/ 390 h 208"/>
                  <a:gd name="T42" fmla="*/ 51 w 208"/>
                  <a:gd name="T43" fmla="*/ 423 h 208"/>
                  <a:gd name="T44" fmla="*/ 51 w 208"/>
                  <a:gd name="T45" fmla="*/ 412 h 208"/>
                  <a:gd name="T46" fmla="*/ 57 w 208"/>
                  <a:gd name="T47" fmla="*/ 401 h 208"/>
                  <a:gd name="T48" fmla="*/ 62 w 208"/>
                  <a:gd name="T49" fmla="*/ 390 h 208"/>
                  <a:gd name="T50" fmla="*/ 69 w 208"/>
                  <a:gd name="T51" fmla="*/ 383 h 208"/>
                  <a:gd name="T52" fmla="*/ 77 w 208"/>
                  <a:gd name="T53" fmla="*/ 383 h 208"/>
                  <a:gd name="T54" fmla="*/ 82 w 208"/>
                  <a:gd name="T55" fmla="*/ 383 h 208"/>
                  <a:gd name="T56" fmla="*/ 87 w 208"/>
                  <a:gd name="T57" fmla="*/ 383 h 208"/>
                  <a:gd name="T58" fmla="*/ 88 w 208"/>
                  <a:gd name="T59" fmla="*/ 383 h 208"/>
                  <a:gd name="T60" fmla="*/ 88 w 208"/>
                  <a:gd name="T61" fmla="*/ 362 h 208"/>
                  <a:gd name="T62" fmla="*/ 88 w 208"/>
                  <a:gd name="T63" fmla="*/ 318 h 208"/>
                  <a:gd name="T64" fmla="*/ 87 w 208"/>
                  <a:gd name="T65" fmla="*/ 246 h 208"/>
                  <a:gd name="T66" fmla="*/ 82 w 208"/>
                  <a:gd name="T67" fmla="*/ 174 h 208"/>
                  <a:gd name="T68" fmla="*/ 77 w 208"/>
                  <a:gd name="T69" fmla="*/ 106 h 208"/>
                  <a:gd name="T70" fmla="*/ 72 w 208"/>
                  <a:gd name="T71" fmla="*/ 52 h 208"/>
                  <a:gd name="T72" fmla="*/ 66 w 208"/>
                  <a:gd name="T73" fmla="*/ 13 h 208"/>
                  <a:gd name="T74" fmla="*/ 65 w 208"/>
                  <a:gd name="T75" fmla="*/ 0 h 208"/>
                  <a:gd name="T76" fmla="*/ 58 w 208"/>
                  <a:gd name="T77" fmla="*/ 13 h 208"/>
                  <a:gd name="T78" fmla="*/ 50 w 208"/>
                  <a:gd name="T79" fmla="*/ 46 h 208"/>
                  <a:gd name="T80" fmla="*/ 35 w 208"/>
                  <a:gd name="T81" fmla="*/ 76 h 208"/>
                  <a:gd name="T82" fmla="*/ 21 w 208"/>
                  <a:gd name="T83" fmla="*/ 109 h 208"/>
                  <a:gd name="T84" fmla="*/ 11 w 208"/>
                  <a:gd name="T85" fmla="*/ 157 h 208"/>
                  <a:gd name="T86" fmla="*/ 4 w 208"/>
                  <a:gd name="T87" fmla="*/ 203 h 208"/>
                  <a:gd name="T88" fmla="*/ 0 w 208"/>
                  <a:gd name="T89" fmla="*/ 226 h 208"/>
                  <a:gd name="T90" fmla="*/ 4 w 208"/>
                  <a:gd name="T91" fmla="*/ 271 h 20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08"/>
                  <a:gd name="T139" fmla="*/ 0 h 208"/>
                  <a:gd name="T140" fmla="*/ 208 w 208"/>
                  <a:gd name="T141" fmla="*/ 208 h 208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08" h="208">
                    <a:moveTo>
                      <a:pt x="6" y="109"/>
                    </a:moveTo>
                    <a:lnTo>
                      <a:pt x="8" y="112"/>
                    </a:lnTo>
                    <a:lnTo>
                      <a:pt x="8" y="117"/>
                    </a:lnTo>
                    <a:lnTo>
                      <a:pt x="13" y="125"/>
                    </a:lnTo>
                    <a:lnTo>
                      <a:pt x="16" y="133"/>
                    </a:lnTo>
                    <a:lnTo>
                      <a:pt x="19" y="141"/>
                    </a:lnTo>
                    <a:lnTo>
                      <a:pt x="21" y="151"/>
                    </a:lnTo>
                    <a:lnTo>
                      <a:pt x="24" y="159"/>
                    </a:lnTo>
                    <a:lnTo>
                      <a:pt x="24" y="166"/>
                    </a:lnTo>
                    <a:lnTo>
                      <a:pt x="26" y="174"/>
                    </a:lnTo>
                    <a:lnTo>
                      <a:pt x="26" y="182"/>
                    </a:lnTo>
                    <a:lnTo>
                      <a:pt x="26" y="192"/>
                    </a:lnTo>
                    <a:lnTo>
                      <a:pt x="26" y="198"/>
                    </a:lnTo>
                    <a:lnTo>
                      <a:pt x="26" y="203"/>
                    </a:lnTo>
                    <a:lnTo>
                      <a:pt x="26" y="205"/>
                    </a:lnTo>
                    <a:lnTo>
                      <a:pt x="26" y="208"/>
                    </a:lnTo>
                    <a:lnTo>
                      <a:pt x="26" y="205"/>
                    </a:lnTo>
                    <a:lnTo>
                      <a:pt x="32" y="203"/>
                    </a:lnTo>
                    <a:lnTo>
                      <a:pt x="37" y="198"/>
                    </a:lnTo>
                    <a:lnTo>
                      <a:pt x="47" y="192"/>
                    </a:lnTo>
                    <a:lnTo>
                      <a:pt x="58" y="187"/>
                    </a:lnTo>
                    <a:lnTo>
                      <a:pt x="65" y="182"/>
                    </a:lnTo>
                    <a:lnTo>
                      <a:pt x="76" y="179"/>
                    </a:lnTo>
                    <a:lnTo>
                      <a:pt x="84" y="177"/>
                    </a:lnTo>
                    <a:lnTo>
                      <a:pt x="89" y="169"/>
                    </a:lnTo>
                    <a:lnTo>
                      <a:pt x="91" y="161"/>
                    </a:lnTo>
                    <a:lnTo>
                      <a:pt x="91" y="146"/>
                    </a:lnTo>
                    <a:lnTo>
                      <a:pt x="89" y="130"/>
                    </a:lnTo>
                    <a:lnTo>
                      <a:pt x="86" y="115"/>
                    </a:lnTo>
                    <a:lnTo>
                      <a:pt x="84" y="104"/>
                    </a:lnTo>
                    <a:lnTo>
                      <a:pt x="81" y="94"/>
                    </a:lnTo>
                    <a:lnTo>
                      <a:pt x="81" y="91"/>
                    </a:lnTo>
                    <a:lnTo>
                      <a:pt x="84" y="94"/>
                    </a:lnTo>
                    <a:lnTo>
                      <a:pt x="91" y="102"/>
                    </a:lnTo>
                    <a:lnTo>
                      <a:pt x="96" y="104"/>
                    </a:lnTo>
                    <a:lnTo>
                      <a:pt x="102" y="112"/>
                    </a:lnTo>
                    <a:lnTo>
                      <a:pt x="107" y="117"/>
                    </a:lnTo>
                    <a:lnTo>
                      <a:pt x="109" y="128"/>
                    </a:lnTo>
                    <a:lnTo>
                      <a:pt x="112" y="135"/>
                    </a:lnTo>
                    <a:lnTo>
                      <a:pt x="115" y="143"/>
                    </a:lnTo>
                    <a:lnTo>
                      <a:pt x="115" y="148"/>
                    </a:lnTo>
                    <a:lnTo>
                      <a:pt x="117" y="156"/>
                    </a:lnTo>
                    <a:lnTo>
                      <a:pt x="117" y="166"/>
                    </a:lnTo>
                    <a:lnTo>
                      <a:pt x="120" y="169"/>
                    </a:lnTo>
                    <a:lnTo>
                      <a:pt x="122" y="166"/>
                    </a:lnTo>
                    <a:lnTo>
                      <a:pt x="128" y="164"/>
                    </a:lnTo>
                    <a:lnTo>
                      <a:pt x="133" y="161"/>
                    </a:lnTo>
                    <a:lnTo>
                      <a:pt x="138" y="159"/>
                    </a:lnTo>
                    <a:lnTo>
                      <a:pt x="146" y="156"/>
                    </a:lnTo>
                    <a:lnTo>
                      <a:pt x="154" y="154"/>
                    </a:lnTo>
                    <a:lnTo>
                      <a:pt x="164" y="154"/>
                    </a:lnTo>
                    <a:lnTo>
                      <a:pt x="172" y="154"/>
                    </a:lnTo>
                    <a:lnTo>
                      <a:pt x="180" y="154"/>
                    </a:lnTo>
                    <a:lnTo>
                      <a:pt x="185" y="154"/>
                    </a:lnTo>
                    <a:lnTo>
                      <a:pt x="193" y="154"/>
                    </a:lnTo>
                    <a:lnTo>
                      <a:pt x="198" y="154"/>
                    </a:lnTo>
                    <a:lnTo>
                      <a:pt x="203" y="154"/>
                    </a:lnTo>
                    <a:lnTo>
                      <a:pt x="206" y="154"/>
                    </a:lnTo>
                    <a:lnTo>
                      <a:pt x="208" y="154"/>
                    </a:lnTo>
                    <a:lnTo>
                      <a:pt x="208" y="151"/>
                    </a:lnTo>
                    <a:lnTo>
                      <a:pt x="208" y="146"/>
                    </a:lnTo>
                    <a:lnTo>
                      <a:pt x="208" y="135"/>
                    </a:lnTo>
                    <a:lnTo>
                      <a:pt x="208" y="128"/>
                    </a:lnTo>
                    <a:lnTo>
                      <a:pt x="206" y="115"/>
                    </a:lnTo>
                    <a:lnTo>
                      <a:pt x="203" y="99"/>
                    </a:lnTo>
                    <a:lnTo>
                      <a:pt x="198" y="83"/>
                    </a:lnTo>
                    <a:lnTo>
                      <a:pt x="195" y="70"/>
                    </a:lnTo>
                    <a:lnTo>
                      <a:pt x="187" y="55"/>
                    </a:lnTo>
                    <a:lnTo>
                      <a:pt x="180" y="42"/>
                    </a:lnTo>
                    <a:lnTo>
                      <a:pt x="172" y="29"/>
                    </a:lnTo>
                    <a:lnTo>
                      <a:pt x="167" y="21"/>
                    </a:lnTo>
                    <a:lnTo>
                      <a:pt x="159" y="11"/>
                    </a:lnTo>
                    <a:lnTo>
                      <a:pt x="156" y="5"/>
                    </a:lnTo>
                    <a:lnTo>
                      <a:pt x="154" y="0"/>
                    </a:lnTo>
                    <a:lnTo>
                      <a:pt x="151" y="0"/>
                    </a:lnTo>
                    <a:lnTo>
                      <a:pt x="146" y="3"/>
                    </a:lnTo>
                    <a:lnTo>
                      <a:pt x="135" y="5"/>
                    </a:lnTo>
                    <a:lnTo>
                      <a:pt x="128" y="13"/>
                    </a:lnTo>
                    <a:lnTo>
                      <a:pt x="115" y="18"/>
                    </a:lnTo>
                    <a:lnTo>
                      <a:pt x="99" y="26"/>
                    </a:lnTo>
                    <a:lnTo>
                      <a:pt x="84" y="31"/>
                    </a:lnTo>
                    <a:lnTo>
                      <a:pt x="68" y="39"/>
                    </a:lnTo>
                    <a:lnTo>
                      <a:pt x="50" y="44"/>
                    </a:lnTo>
                    <a:lnTo>
                      <a:pt x="39" y="55"/>
                    </a:lnTo>
                    <a:lnTo>
                      <a:pt x="26" y="63"/>
                    </a:lnTo>
                    <a:lnTo>
                      <a:pt x="19" y="73"/>
                    </a:lnTo>
                    <a:lnTo>
                      <a:pt x="8" y="81"/>
                    </a:lnTo>
                    <a:lnTo>
                      <a:pt x="3" y="89"/>
                    </a:lnTo>
                    <a:lnTo>
                      <a:pt x="0" y="91"/>
                    </a:lnTo>
                    <a:lnTo>
                      <a:pt x="0" y="94"/>
                    </a:lnTo>
                    <a:lnTo>
                      <a:pt x="6" y="109"/>
                    </a:lnTo>
                    <a:close/>
                  </a:path>
                </a:pathLst>
              </a:custGeom>
              <a:solidFill>
                <a:srgbClr val="BDD6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99"/>
              <p:cNvSpPr>
                <a:spLocks/>
              </p:cNvSpPr>
              <p:nvPr/>
            </p:nvSpPr>
            <p:spPr bwMode="auto">
              <a:xfrm>
                <a:off x="2031" y="1536"/>
                <a:ext cx="438" cy="636"/>
              </a:xfrm>
              <a:custGeom>
                <a:avLst/>
                <a:gdLst>
                  <a:gd name="T0" fmla="*/ 89 w 494"/>
                  <a:gd name="T1" fmla="*/ 3 h 561"/>
                  <a:gd name="T2" fmla="*/ 79 w 494"/>
                  <a:gd name="T3" fmla="*/ 18 h 561"/>
                  <a:gd name="T4" fmla="*/ 64 w 494"/>
                  <a:gd name="T5" fmla="*/ 51 h 561"/>
                  <a:gd name="T6" fmla="*/ 46 w 494"/>
                  <a:gd name="T7" fmla="*/ 108 h 561"/>
                  <a:gd name="T8" fmla="*/ 32 w 494"/>
                  <a:gd name="T9" fmla="*/ 183 h 561"/>
                  <a:gd name="T10" fmla="*/ 21 w 494"/>
                  <a:gd name="T11" fmla="*/ 257 h 561"/>
                  <a:gd name="T12" fmla="*/ 11 w 494"/>
                  <a:gd name="T13" fmla="*/ 350 h 561"/>
                  <a:gd name="T14" fmla="*/ 6 w 494"/>
                  <a:gd name="T15" fmla="*/ 461 h 561"/>
                  <a:gd name="T16" fmla="*/ 3 w 494"/>
                  <a:gd name="T17" fmla="*/ 607 h 561"/>
                  <a:gd name="T18" fmla="*/ 0 w 494"/>
                  <a:gd name="T19" fmla="*/ 826 h 561"/>
                  <a:gd name="T20" fmla="*/ 4 w 494"/>
                  <a:gd name="T21" fmla="*/ 1050 h 561"/>
                  <a:gd name="T22" fmla="*/ 10 w 494"/>
                  <a:gd name="T23" fmla="*/ 1221 h 561"/>
                  <a:gd name="T24" fmla="*/ 18 w 494"/>
                  <a:gd name="T25" fmla="*/ 1272 h 561"/>
                  <a:gd name="T26" fmla="*/ 26 w 494"/>
                  <a:gd name="T27" fmla="*/ 1284 h 561"/>
                  <a:gd name="T28" fmla="*/ 32 w 494"/>
                  <a:gd name="T29" fmla="*/ 1284 h 561"/>
                  <a:gd name="T30" fmla="*/ 36 w 494"/>
                  <a:gd name="T31" fmla="*/ 1275 h 561"/>
                  <a:gd name="T32" fmla="*/ 36 w 494"/>
                  <a:gd name="T33" fmla="*/ 1284 h 561"/>
                  <a:gd name="T34" fmla="*/ 36 w 494"/>
                  <a:gd name="T35" fmla="*/ 1300 h 561"/>
                  <a:gd name="T36" fmla="*/ 41 w 494"/>
                  <a:gd name="T37" fmla="*/ 1333 h 561"/>
                  <a:gd name="T38" fmla="*/ 48 w 494"/>
                  <a:gd name="T39" fmla="*/ 1349 h 561"/>
                  <a:gd name="T40" fmla="*/ 63 w 494"/>
                  <a:gd name="T41" fmla="*/ 1333 h 561"/>
                  <a:gd name="T42" fmla="*/ 84 w 494"/>
                  <a:gd name="T43" fmla="*/ 1297 h 561"/>
                  <a:gd name="T44" fmla="*/ 108 w 494"/>
                  <a:gd name="T45" fmla="*/ 1252 h 561"/>
                  <a:gd name="T46" fmla="*/ 131 w 494"/>
                  <a:gd name="T47" fmla="*/ 1221 h 561"/>
                  <a:gd name="T48" fmla="*/ 149 w 494"/>
                  <a:gd name="T49" fmla="*/ 1223 h 561"/>
                  <a:gd name="T50" fmla="*/ 162 w 494"/>
                  <a:gd name="T51" fmla="*/ 1223 h 561"/>
                  <a:gd name="T52" fmla="*/ 171 w 494"/>
                  <a:gd name="T53" fmla="*/ 1232 h 561"/>
                  <a:gd name="T54" fmla="*/ 176 w 494"/>
                  <a:gd name="T55" fmla="*/ 1232 h 561"/>
                  <a:gd name="T56" fmla="*/ 177 w 494"/>
                  <a:gd name="T57" fmla="*/ 1232 h 561"/>
                  <a:gd name="T58" fmla="*/ 182 w 494"/>
                  <a:gd name="T59" fmla="*/ 1221 h 561"/>
                  <a:gd name="T60" fmla="*/ 184 w 494"/>
                  <a:gd name="T61" fmla="*/ 1189 h 561"/>
                  <a:gd name="T62" fmla="*/ 191 w 494"/>
                  <a:gd name="T63" fmla="*/ 1126 h 561"/>
                  <a:gd name="T64" fmla="*/ 195 w 494"/>
                  <a:gd name="T65" fmla="*/ 1021 h 561"/>
                  <a:gd name="T66" fmla="*/ 204 w 494"/>
                  <a:gd name="T67" fmla="*/ 884 h 561"/>
                  <a:gd name="T68" fmla="*/ 211 w 494"/>
                  <a:gd name="T69" fmla="*/ 731 h 561"/>
                  <a:gd name="T70" fmla="*/ 212 w 494"/>
                  <a:gd name="T71" fmla="*/ 576 h 561"/>
                  <a:gd name="T72" fmla="*/ 210 w 494"/>
                  <a:gd name="T73" fmla="*/ 432 h 561"/>
                  <a:gd name="T74" fmla="*/ 206 w 494"/>
                  <a:gd name="T75" fmla="*/ 302 h 561"/>
                  <a:gd name="T76" fmla="*/ 199 w 494"/>
                  <a:gd name="T77" fmla="*/ 200 h 561"/>
                  <a:gd name="T78" fmla="*/ 187 w 494"/>
                  <a:gd name="T79" fmla="*/ 112 h 561"/>
                  <a:gd name="T80" fmla="*/ 161 w 494"/>
                  <a:gd name="T81" fmla="*/ 42 h 561"/>
                  <a:gd name="T82" fmla="*/ 132 w 494"/>
                  <a:gd name="T83" fmla="*/ 3 h 561"/>
                  <a:gd name="T84" fmla="*/ 107 w 494"/>
                  <a:gd name="T85" fmla="*/ 0 h 561"/>
                  <a:gd name="T86" fmla="*/ 92 w 494"/>
                  <a:gd name="T87" fmla="*/ 0 h 561"/>
                  <a:gd name="T88" fmla="*/ 90 w 494"/>
                  <a:gd name="T89" fmla="*/ 3 h 56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94"/>
                  <a:gd name="T136" fmla="*/ 0 h 561"/>
                  <a:gd name="T137" fmla="*/ 494 w 494"/>
                  <a:gd name="T138" fmla="*/ 561 h 56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94" h="561">
                    <a:moveTo>
                      <a:pt x="211" y="3"/>
                    </a:moveTo>
                    <a:lnTo>
                      <a:pt x="206" y="3"/>
                    </a:lnTo>
                    <a:lnTo>
                      <a:pt x="198" y="3"/>
                    </a:lnTo>
                    <a:lnTo>
                      <a:pt x="182" y="8"/>
                    </a:lnTo>
                    <a:lnTo>
                      <a:pt x="167" y="13"/>
                    </a:lnTo>
                    <a:lnTo>
                      <a:pt x="148" y="21"/>
                    </a:lnTo>
                    <a:lnTo>
                      <a:pt x="128" y="31"/>
                    </a:lnTo>
                    <a:lnTo>
                      <a:pt x="109" y="44"/>
                    </a:lnTo>
                    <a:lnTo>
                      <a:pt x="91" y="60"/>
                    </a:lnTo>
                    <a:lnTo>
                      <a:pt x="76" y="76"/>
                    </a:lnTo>
                    <a:lnTo>
                      <a:pt x="63" y="91"/>
                    </a:lnTo>
                    <a:lnTo>
                      <a:pt x="50" y="107"/>
                    </a:lnTo>
                    <a:lnTo>
                      <a:pt x="39" y="128"/>
                    </a:lnTo>
                    <a:lnTo>
                      <a:pt x="26" y="146"/>
                    </a:lnTo>
                    <a:lnTo>
                      <a:pt x="19" y="169"/>
                    </a:lnTo>
                    <a:lnTo>
                      <a:pt x="13" y="192"/>
                    </a:lnTo>
                    <a:lnTo>
                      <a:pt x="8" y="221"/>
                    </a:lnTo>
                    <a:lnTo>
                      <a:pt x="3" y="252"/>
                    </a:lnTo>
                    <a:lnTo>
                      <a:pt x="0" y="296"/>
                    </a:lnTo>
                    <a:lnTo>
                      <a:pt x="0" y="343"/>
                    </a:lnTo>
                    <a:lnTo>
                      <a:pt x="6" y="392"/>
                    </a:lnTo>
                    <a:lnTo>
                      <a:pt x="8" y="437"/>
                    </a:lnTo>
                    <a:lnTo>
                      <a:pt x="13" y="478"/>
                    </a:lnTo>
                    <a:lnTo>
                      <a:pt x="21" y="507"/>
                    </a:lnTo>
                    <a:lnTo>
                      <a:pt x="32" y="522"/>
                    </a:lnTo>
                    <a:lnTo>
                      <a:pt x="42" y="528"/>
                    </a:lnTo>
                    <a:lnTo>
                      <a:pt x="52" y="530"/>
                    </a:lnTo>
                    <a:lnTo>
                      <a:pt x="60" y="533"/>
                    </a:lnTo>
                    <a:lnTo>
                      <a:pt x="68" y="533"/>
                    </a:lnTo>
                    <a:lnTo>
                      <a:pt x="76" y="533"/>
                    </a:lnTo>
                    <a:lnTo>
                      <a:pt x="81" y="533"/>
                    </a:lnTo>
                    <a:lnTo>
                      <a:pt x="83" y="530"/>
                    </a:lnTo>
                    <a:lnTo>
                      <a:pt x="86" y="530"/>
                    </a:lnTo>
                    <a:lnTo>
                      <a:pt x="86" y="533"/>
                    </a:lnTo>
                    <a:lnTo>
                      <a:pt x="86" y="535"/>
                    </a:lnTo>
                    <a:lnTo>
                      <a:pt x="86" y="541"/>
                    </a:lnTo>
                    <a:lnTo>
                      <a:pt x="91" y="548"/>
                    </a:lnTo>
                    <a:lnTo>
                      <a:pt x="94" y="554"/>
                    </a:lnTo>
                    <a:lnTo>
                      <a:pt x="102" y="559"/>
                    </a:lnTo>
                    <a:lnTo>
                      <a:pt x="112" y="561"/>
                    </a:lnTo>
                    <a:lnTo>
                      <a:pt x="128" y="559"/>
                    </a:lnTo>
                    <a:lnTo>
                      <a:pt x="146" y="554"/>
                    </a:lnTo>
                    <a:lnTo>
                      <a:pt x="169" y="546"/>
                    </a:lnTo>
                    <a:lnTo>
                      <a:pt x="195" y="538"/>
                    </a:lnTo>
                    <a:lnTo>
                      <a:pt x="224" y="528"/>
                    </a:lnTo>
                    <a:lnTo>
                      <a:pt x="252" y="520"/>
                    </a:lnTo>
                    <a:lnTo>
                      <a:pt x="281" y="512"/>
                    </a:lnTo>
                    <a:lnTo>
                      <a:pt x="304" y="507"/>
                    </a:lnTo>
                    <a:lnTo>
                      <a:pt x="328" y="507"/>
                    </a:lnTo>
                    <a:lnTo>
                      <a:pt x="346" y="509"/>
                    </a:lnTo>
                    <a:lnTo>
                      <a:pt x="361" y="509"/>
                    </a:lnTo>
                    <a:lnTo>
                      <a:pt x="377" y="509"/>
                    </a:lnTo>
                    <a:lnTo>
                      <a:pt x="390" y="512"/>
                    </a:lnTo>
                    <a:lnTo>
                      <a:pt x="398" y="512"/>
                    </a:lnTo>
                    <a:lnTo>
                      <a:pt x="406" y="512"/>
                    </a:lnTo>
                    <a:lnTo>
                      <a:pt x="411" y="512"/>
                    </a:lnTo>
                    <a:lnTo>
                      <a:pt x="413" y="515"/>
                    </a:lnTo>
                    <a:lnTo>
                      <a:pt x="413" y="512"/>
                    </a:lnTo>
                    <a:lnTo>
                      <a:pt x="416" y="509"/>
                    </a:lnTo>
                    <a:lnTo>
                      <a:pt x="419" y="507"/>
                    </a:lnTo>
                    <a:lnTo>
                      <a:pt x="424" y="502"/>
                    </a:lnTo>
                    <a:lnTo>
                      <a:pt x="429" y="494"/>
                    </a:lnTo>
                    <a:lnTo>
                      <a:pt x="437" y="483"/>
                    </a:lnTo>
                    <a:lnTo>
                      <a:pt x="442" y="468"/>
                    </a:lnTo>
                    <a:lnTo>
                      <a:pt x="447" y="450"/>
                    </a:lnTo>
                    <a:lnTo>
                      <a:pt x="452" y="424"/>
                    </a:lnTo>
                    <a:lnTo>
                      <a:pt x="460" y="398"/>
                    </a:lnTo>
                    <a:lnTo>
                      <a:pt x="471" y="367"/>
                    </a:lnTo>
                    <a:lnTo>
                      <a:pt x="481" y="335"/>
                    </a:lnTo>
                    <a:lnTo>
                      <a:pt x="489" y="304"/>
                    </a:lnTo>
                    <a:lnTo>
                      <a:pt x="494" y="270"/>
                    </a:lnTo>
                    <a:lnTo>
                      <a:pt x="494" y="239"/>
                    </a:lnTo>
                    <a:lnTo>
                      <a:pt x="491" y="211"/>
                    </a:lnTo>
                    <a:lnTo>
                      <a:pt x="486" y="179"/>
                    </a:lnTo>
                    <a:lnTo>
                      <a:pt x="484" y="151"/>
                    </a:lnTo>
                    <a:lnTo>
                      <a:pt x="478" y="125"/>
                    </a:lnTo>
                    <a:lnTo>
                      <a:pt x="476" y="104"/>
                    </a:lnTo>
                    <a:lnTo>
                      <a:pt x="465" y="83"/>
                    </a:lnTo>
                    <a:lnTo>
                      <a:pt x="452" y="65"/>
                    </a:lnTo>
                    <a:lnTo>
                      <a:pt x="434" y="47"/>
                    </a:lnTo>
                    <a:lnTo>
                      <a:pt x="408" y="34"/>
                    </a:lnTo>
                    <a:lnTo>
                      <a:pt x="374" y="18"/>
                    </a:lnTo>
                    <a:lnTo>
                      <a:pt x="341" y="11"/>
                    </a:lnTo>
                    <a:lnTo>
                      <a:pt x="307" y="3"/>
                    </a:lnTo>
                    <a:lnTo>
                      <a:pt x="276" y="3"/>
                    </a:lnTo>
                    <a:lnTo>
                      <a:pt x="250" y="0"/>
                    </a:lnTo>
                    <a:lnTo>
                      <a:pt x="229" y="0"/>
                    </a:lnTo>
                    <a:lnTo>
                      <a:pt x="213" y="0"/>
                    </a:lnTo>
                    <a:lnTo>
                      <a:pt x="211" y="3"/>
                    </a:lnTo>
                    <a:close/>
                  </a:path>
                </a:pathLst>
              </a:custGeom>
              <a:solidFill>
                <a:srgbClr val="C9D6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100"/>
              <p:cNvSpPr>
                <a:spLocks/>
              </p:cNvSpPr>
              <p:nvPr/>
            </p:nvSpPr>
            <p:spPr bwMode="auto">
              <a:xfrm>
                <a:off x="2295" y="1554"/>
                <a:ext cx="171" cy="371"/>
              </a:xfrm>
              <a:custGeom>
                <a:avLst/>
                <a:gdLst>
                  <a:gd name="T0" fmla="*/ 33 w 192"/>
                  <a:gd name="T1" fmla="*/ 792 h 327"/>
                  <a:gd name="T2" fmla="*/ 33 w 192"/>
                  <a:gd name="T3" fmla="*/ 787 h 327"/>
                  <a:gd name="T4" fmla="*/ 36 w 192"/>
                  <a:gd name="T5" fmla="*/ 759 h 327"/>
                  <a:gd name="T6" fmla="*/ 40 w 192"/>
                  <a:gd name="T7" fmla="*/ 725 h 327"/>
                  <a:gd name="T8" fmla="*/ 47 w 192"/>
                  <a:gd name="T9" fmla="*/ 680 h 327"/>
                  <a:gd name="T10" fmla="*/ 51 w 192"/>
                  <a:gd name="T11" fmla="*/ 615 h 327"/>
                  <a:gd name="T12" fmla="*/ 54 w 192"/>
                  <a:gd name="T13" fmla="*/ 545 h 327"/>
                  <a:gd name="T14" fmla="*/ 58 w 192"/>
                  <a:gd name="T15" fmla="*/ 471 h 327"/>
                  <a:gd name="T16" fmla="*/ 60 w 192"/>
                  <a:gd name="T17" fmla="*/ 381 h 327"/>
                  <a:gd name="T18" fmla="*/ 56 w 192"/>
                  <a:gd name="T19" fmla="*/ 295 h 327"/>
                  <a:gd name="T20" fmla="*/ 54 w 192"/>
                  <a:gd name="T21" fmla="*/ 234 h 327"/>
                  <a:gd name="T22" fmla="*/ 49 w 192"/>
                  <a:gd name="T23" fmla="*/ 176 h 327"/>
                  <a:gd name="T24" fmla="*/ 47 w 192"/>
                  <a:gd name="T25" fmla="*/ 128 h 327"/>
                  <a:gd name="T26" fmla="*/ 40 w 192"/>
                  <a:gd name="T27" fmla="*/ 99 h 327"/>
                  <a:gd name="T28" fmla="*/ 36 w 192"/>
                  <a:gd name="T29" fmla="*/ 75 h 327"/>
                  <a:gd name="T30" fmla="*/ 31 w 192"/>
                  <a:gd name="T31" fmla="*/ 54 h 327"/>
                  <a:gd name="T32" fmla="*/ 28 w 192"/>
                  <a:gd name="T33" fmla="*/ 51 h 327"/>
                  <a:gd name="T34" fmla="*/ 23 w 192"/>
                  <a:gd name="T35" fmla="*/ 42 h 327"/>
                  <a:gd name="T36" fmla="*/ 20 w 192"/>
                  <a:gd name="T37" fmla="*/ 32 h 327"/>
                  <a:gd name="T38" fmla="*/ 15 w 192"/>
                  <a:gd name="T39" fmla="*/ 23 h 327"/>
                  <a:gd name="T40" fmla="*/ 11 w 192"/>
                  <a:gd name="T41" fmla="*/ 18 h 327"/>
                  <a:gd name="T42" fmla="*/ 6 w 192"/>
                  <a:gd name="T43" fmla="*/ 12 h 327"/>
                  <a:gd name="T44" fmla="*/ 4 w 192"/>
                  <a:gd name="T45" fmla="*/ 12 h 327"/>
                  <a:gd name="T46" fmla="*/ 3 w 192"/>
                  <a:gd name="T47" fmla="*/ 12 h 327"/>
                  <a:gd name="T48" fmla="*/ 0 w 192"/>
                  <a:gd name="T49" fmla="*/ 12 h 327"/>
                  <a:gd name="T50" fmla="*/ 3 w 192"/>
                  <a:gd name="T51" fmla="*/ 2 h 327"/>
                  <a:gd name="T52" fmla="*/ 6 w 192"/>
                  <a:gd name="T53" fmla="*/ 0 h 327"/>
                  <a:gd name="T54" fmla="*/ 11 w 192"/>
                  <a:gd name="T55" fmla="*/ 0 h 327"/>
                  <a:gd name="T56" fmla="*/ 20 w 192"/>
                  <a:gd name="T57" fmla="*/ 0 h 327"/>
                  <a:gd name="T58" fmla="*/ 29 w 192"/>
                  <a:gd name="T59" fmla="*/ 2 h 327"/>
                  <a:gd name="T60" fmla="*/ 38 w 192"/>
                  <a:gd name="T61" fmla="*/ 23 h 327"/>
                  <a:gd name="T62" fmla="*/ 51 w 192"/>
                  <a:gd name="T63" fmla="*/ 51 h 327"/>
                  <a:gd name="T64" fmla="*/ 61 w 192"/>
                  <a:gd name="T65" fmla="*/ 95 h 327"/>
                  <a:gd name="T66" fmla="*/ 70 w 192"/>
                  <a:gd name="T67" fmla="*/ 144 h 327"/>
                  <a:gd name="T68" fmla="*/ 77 w 192"/>
                  <a:gd name="T69" fmla="*/ 212 h 327"/>
                  <a:gd name="T70" fmla="*/ 81 w 192"/>
                  <a:gd name="T71" fmla="*/ 288 h 327"/>
                  <a:gd name="T72" fmla="*/ 84 w 192"/>
                  <a:gd name="T73" fmla="*/ 371 h 327"/>
                  <a:gd name="T74" fmla="*/ 85 w 192"/>
                  <a:gd name="T75" fmla="*/ 446 h 327"/>
                  <a:gd name="T76" fmla="*/ 85 w 192"/>
                  <a:gd name="T77" fmla="*/ 520 h 327"/>
                  <a:gd name="T78" fmla="*/ 85 w 192"/>
                  <a:gd name="T79" fmla="*/ 572 h 327"/>
                  <a:gd name="T80" fmla="*/ 85 w 192"/>
                  <a:gd name="T81" fmla="*/ 610 h 327"/>
                  <a:gd name="T82" fmla="*/ 83 w 192"/>
                  <a:gd name="T83" fmla="*/ 630 h 327"/>
                  <a:gd name="T84" fmla="*/ 77 w 192"/>
                  <a:gd name="T85" fmla="*/ 661 h 327"/>
                  <a:gd name="T86" fmla="*/ 67 w 192"/>
                  <a:gd name="T87" fmla="*/ 692 h 327"/>
                  <a:gd name="T88" fmla="*/ 58 w 192"/>
                  <a:gd name="T89" fmla="*/ 725 h 327"/>
                  <a:gd name="T90" fmla="*/ 48 w 192"/>
                  <a:gd name="T91" fmla="*/ 749 h 327"/>
                  <a:gd name="T92" fmla="*/ 40 w 192"/>
                  <a:gd name="T93" fmla="*/ 773 h 327"/>
                  <a:gd name="T94" fmla="*/ 34 w 192"/>
                  <a:gd name="T95" fmla="*/ 787 h 327"/>
                  <a:gd name="T96" fmla="*/ 33 w 192"/>
                  <a:gd name="T97" fmla="*/ 792 h 327"/>
                  <a:gd name="T98" fmla="*/ 33 w 192"/>
                  <a:gd name="T99" fmla="*/ 792 h 32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92"/>
                  <a:gd name="T151" fmla="*/ 0 h 327"/>
                  <a:gd name="T152" fmla="*/ 192 w 192"/>
                  <a:gd name="T153" fmla="*/ 327 h 32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92" h="327">
                    <a:moveTo>
                      <a:pt x="73" y="327"/>
                    </a:moveTo>
                    <a:lnTo>
                      <a:pt x="75" y="325"/>
                    </a:lnTo>
                    <a:lnTo>
                      <a:pt x="81" y="314"/>
                    </a:lnTo>
                    <a:lnTo>
                      <a:pt x="91" y="299"/>
                    </a:lnTo>
                    <a:lnTo>
                      <a:pt x="104" y="280"/>
                    </a:lnTo>
                    <a:lnTo>
                      <a:pt x="114" y="254"/>
                    </a:lnTo>
                    <a:lnTo>
                      <a:pt x="125" y="226"/>
                    </a:lnTo>
                    <a:lnTo>
                      <a:pt x="130" y="195"/>
                    </a:lnTo>
                    <a:lnTo>
                      <a:pt x="133" y="158"/>
                    </a:lnTo>
                    <a:lnTo>
                      <a:pt x="127" y="122"/>
                    </a:lnTo>
                    <a:lnTo>
                      <a:pt x="122" y="96"/>
                    </a:lnTo>
                    <a:lnTo>
                      <a:pt x="112" y="73"/>
                    </a:lnTo>
                    <a:lnTo>
                      <a:pt x="104" y="54"/>
                    </a:lnTo>
                    <a:lnTo>
                      <a:pt x="91" y="41"/>
                    </a:lnTo>
                    <a:lnTo>
                      <a:pt x="81" y="31"/>
                    </a:lnTo>
                    <a:lnTo>
                      <a:pt x="70" y="23"/>
                    </a:lnTo>
                    <a:lnTo>
                      <a:pt x="62" y="21"/>
                    </a:lnTo>
                    <a:lnTo>
                      <a:pt x="52" y="18"/>
                    </a:lnTo>
                    <a:lnTo>
                      <a:pt x="44" y="13"/>
                    </a:lnTo>
                    <a:lnTo>
                      <a:pt x="34" y="10"/>
                    </a:lnTo>
                    <a:lnTo>
                      <a:pt x="24" y="8"/>
                    </a:lnTo>
                    <a:lnTo>
                      <a:pt x="13" y="5"/>
                    </a:lnTo>
                    <a:lnTo>
                      <a:pt x="8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3" y="2"/>
                    </a:lnTo>
                    <a:lnTo>
                      <a:pt x="13" y="0"/>
                    </a:lnTo>
                    <a:lnTo>
                      <a:pt x="26" y="0"/>
                    </a:lnTo>
                    <a:lnTo>
                      <a:pt x="47" y="0"/>
                    </a:lnTo>
                    <a:lnTo>
                      <a:pt x="65" y="2"/>
                    </a:lnTo>
                    <a:lnTo>
                      <a:pt x="88" y="10"/>
                    </a:lnTo>
                    <a:lnTo>
                      <a:pt x="114" y="21"/>
                    </a:lnTo>
                    <a:lnTo>
                      <a:pt x="138" y="39"/>
                    </a:lnTo>
                    <a:lnTo>
                      <a:pt x="159" y="60"/>
                    </a:lnTo>
                    <a:lnTo>
                      <a:pt x="172" y="88"/>
                    </a:lnTo>
                    <a:lnTo>
                      <a:pt x="182" y="119"/>
                    </a:lnTo>
                    <a:lnTo>
                      <a:pt x="187" y="153"/>
                    </a:lnTo>
                    <a:lnTo>
                      <a:pt x="192" y="184"/>
                    </a:lnTo>
                    <a:lnTo>
                      <a:pt x="192" y="215"/>
                    </a:lnTo>
                    <a:lnTo>
                      <a:pt x="192" y="236"/>
                    </a:lnTo>
                    <a:lnTo>
                      <a:pt x="192" y="252"/>
                    </a:lnTo>
                    <a:lnTo>
                      <a:pt x="185" y="260"/>
                    </a:lnTo>
                    <a:lnTo>
                      <a:pt x="172" y="273"/>
                    </a:lnTo>
                    <a:lnTo>
                      <a:pt x="151" y="286"/>
                    </a:lnTo>
                    <a:lnTo>
                      <a:pt x="130" y="299"/>
                    </a:lnTo>
                    <a:lnTo>
                      <a:pt x="109" y="309"/>
                    </a:lnTo>
                    <a:lnTo>
                      <a:pt x="91" y="319"/>
                    </a:lnTo>
                    <a:lnTo>
                      <a:pt x="78" y="325"/>
                    </a:lnTo>
                    <a:lnTo>
                      <a:pt x="73" y="327"/>
                    </a:lnTo>
                    <a:close/>
                  </a:path>
                </a:pathLst>
              </a:custGeom>
              <a:solidFill>
                <a:srgbClr val="A6B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01"/>
              <p:cNvSpPr>
                <a:spLocks/>
              </p:cNvSpPr>
              <p:nvPr/>
            </p:nvSpPr>
            <p:spPr bwMode="auto">
              <a:xfrm>
                <a:off x="2109" y="1943"/>
                <a:ext cx="329" cy="229"/>
              </a:xfrm>
              <a:custGeom>
                <a:avLst/>
                <a:gdLst>
                  <a:gd name="T0" fmla="*/ 3 w 374"/>
                  <a:gd name="T1" fmla="*/ 407 h 202"/>
                  <a:gd name="T2" fmla="*/ 0 w 374"/>
                  <a:gd name="T3" fmla="*/ 432 h 202"/>
                  <a:gd name="T4" fmla="*/ 3 w 374"/>
                  <a:gd name="T5" fmla="*/ 461 h 202"/>
                  <a:gd name="T6" fmla="*/ 5 w 374"/>
                  <a:gd name="T7" fmla="*/ 481 h 202"/>
                  <a:gd name="T8" fmla="*/ 16 w 374"/>
                  <a:gd name="T9" fmla="*/ 481 h 202"/>
                  <a:gd name="T10" fmla="*/ 37 w 374"/>
                  <a:gd name="T11" fmla="*/ 444 h 202"/>
                  <a:gd name="T12" fmla="*/ 63 w 374"/>
                  <a:gd name="T13" fmla="*/ 393 h 202"/>
                  <a:gd name="T14" fmla="*/ 87 w 374"/>
                  <a:gd name="T15" fmla="*/ 356 h 202"/>
                  <a:gd name="T16" fmla="*/ 104 w 374"/>
                  <a:gd name="T17" fmla="*/ 346 h 202"/>
                  <a:gd name="T18" fmla="*/ 117 w 374"/>
                  <a:gd name="T19" fmla="*/ 346 h 202"/>
                  <a:gd name="T20" fmla="*/ 126 w 374"/>
                  <a:gd name="T21" fmla="*/ 356 h 202"/>
                  <a:gd name="T22" fmla="*/ 133 w 374"/>
                  <a:gd name="T23" fmla="*/ 362 h 202"/>
                  <a:gd name="T24" fmla="*/ 133 w 374"/>
                  <a:gd name="T25" fmla="*/ 362 h 202"/>
                  <a:gd name="T26" fmla="*/ 137 w 374"/>
                  <a:gd name="T27" fmla="*/ 348 h 202"/>
                  <a:gd name="T28" fmla="*/ 141 w 374"/>
                  <a:gd name="T29" fmla="*/ 319 h 202"/>
                  <a:gd name="T30" fmla="*/ 147 w 374"/>
                  <a:gd name="T31" fmla="*/ 263 h 202"/>
                  <a:gd name="T32" fmla="*/ 151 w 374"/>
                  <a:gd name="T33" fmla="*/ 181 h 202"/>
                  <a:gd name="T34" fmla="*/ 151 w 374"/>
                  <a:gd name="T35" fmla="*/ 97 h 202"/>
                  <a:gd name="T36" fmla="*/ 151 w 374"/>
                  <a:gd name="T37" fmla="*/ 42 h 202"/>
                  <a:gd name="T38" fmla="*/ 151 w 374"/>
                  <a:gd name="T39" fmla="*/ 2 h 202"/>
                  <a:gd name="T40" fmla="*/ 151 w 374"/>
                  <a:gd name="T41" fmla="*/ 0 h 202"/>
                  <a:gd name="T42" fmla="*/ 144 w 374"/>
                  <a:gd name="T43" fmla="*/ 23 h 202"/>
                  <a:gd name="T44" fmla="*/ 136 w 374"/>
                  <a:gd name="T45" fmla="*/ 54 h 202"/>
                  <a:gd name="T46" fmla="*/ 128 w 374"/>
                  <a:gd name="T47" fmla="*/ 86 h 202"/>
                  <a:gd name="T48" fmla="*/ 124 w 374"/>
                  <a:gd name="T49" fmla="*/ 110 h 202"/>
                  <a:gd name="T50" fmla="*/ 119 w 374"/>
                  <a:gd name="T51" fmla="*/ 138 h 202"/>
                  <a:gd name="T52" fmla="*/ 107 w 374"/>
                  <a:gd name="T53" fmla="*/ 170 h 202"/>
                  <a:gd name="T54" fmla="*/ 92 w 374"/>
                  <a:gd name="T55" fmla="*/ 220 h 202"/>
                  <a:gd name="T56" fmla="*/ 69 w 374"/>
                  <a:gd name="T57" fmla="*/ 282 h 202"/>
                  <a:gd name="T58" fmla="*/ 42 w 374"/>
                  <a:gd name="T59" fmla="*/ 346 h 202"/>
                  <a:gd name="T60" fmla="*/ 18 w 374"/>
                  <a:gd name="T61" fmla="*/ 381 h 202"/>
                  <a:gd name="T62" fmla="*/ 4 w 374"/>
                  <a:gd name="T63" fmla="*/ 407 h 202"/>
                  <a:gd name="T64" fmla="*/ 4 w 374"/>
                  <a:gd name="T65" fmla="*/ 407 h 20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4"/>
                  <a:gd name="T100" fmla="*/ 0 h 202"/>
                  <a:gd name="T101" fmla="*/ 374 w 374"/>
                  <a:gd name="T102" fmla="*/ 202 h 20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4" h="202">
                    <a:moveTo>
                      <a:pt x="5" y="169"/>
                    </a:moveTo>
                    <a:lnTo>
                      <a:pt x="3" y="169"/>
                    </a:lnTo>
                    <a:lnTo>
                      <a:pt x="3" y="174"/>
                    </a:lnTo>
                    <a:lnTo>
                      <a:pt x="0" y="179"/>
                    </a:lnTo>
                    <a:lnTo>
                      <a:pt x="3" y="187"/>
                    </a:lnTo>
                    <a:lnTo>
                      <a:pt x="3" y="192"/>
                    </a:lnTo>
                    <a:lnTo>
                      <a:pt x="8" y="197"/>
                    </a:lnTo>
                    <a:lnTo>
                      <a:pt x="13" y="200"/>
                    </a:lnTo>
                    <a:lnTo>
                      <a:pt x="23" y="202"/>
                    </a:lnTo>
                    <a:lnTo>
                      <a:pt x="39" y="200"/>
                    </a:lnTo>
                    <a:lnTo>
                      <a:pt x="62" y="195"/>
                    </a:lnTo>
                    <a:lnTo>
                      <a:pt x="91" y="184"/>
                    </a:lnTo>
                    <a:lnTo>
                      <a:pt x="125" y="174"/>
                    </a:lnTo>
                    <a:lnTo>
                      <a:pt x="156" y="163"/>
                    </a:lnTo>
                    <a:lnTo>
                      <a:pt x="187" y="156"/>
                    </a:lnTo>
                    <a:lnTo>
                      <a:pt x="213" y="148"/>
                    </a:lnTo>
                    <a:lnTo>
                      <a:pt x="239" y="145"/>
                    </a:lnTo>
                    <a:lnTo>
                      <a:pt x="255" y="143"/>
                    </a:lnTo>
                    <a:lnTo>
                      <a:pt x="273" y="143"/>
                    </a:lnTo>
                    <a:lnTo>
                      <a:pt x="286" y="143"/>
                    </a:lnTo>
                    <a:lnTo>
                      <a:pt x="301" y="148"/>
                    </a:lnTo>
                    <a:lnTo>
                      <a:pt x="309" y="148"/>
                    </a:lnTo>
                    <a:lnTo>
                      <a:pt x="320" y="150"/>
                    </a:lnTo>
                    <a:lnTo>
                      <a:pt x="325" y="150"/>
                    </a:lnTo>
                    <a:lnTo>
                      <a:pt x="327" y="153"/>
                    </a:lnTo>
                    <a:lnTo>
                      <a:pt x="327" y="150"/>
                    </a:lnTo>
                    <a:lnTo>
                      <a:pt x="330" y="150"/>
                    </a:lnTo>
                    <a:lnTo>
                      <a:pt x="335" y="145"/>
                    </a:lnTo>
                    <a:lnTo>
                      <a:pt x="340" y="140"/>
                    </a:lnTo>
                    <a:lnTo>
                      <a:pt x="346" y="132"/>
                    </a:lnTo>
                    <a:lnTo>
                      <a:pt x="353" y="122"/>
                    </a:lnTo>
                    <a:lnTo>
                      <a:pt x="361" y="109"/>
                    </a:lnTo>
                    <a:lnTo>
                      <a:pt x="366" y="93"/>
                    </a:lnTo>
                    <a:lnTo>
                      <a:pt x="369" y="75"/>
                    </a:lnTo>
                    <a:lnTo>
                      <a:pt x="372" y="59"/>
                    </a:lnTo>
                    <a:lnTo>
                      <a:pt x="374" y="41"/>
                    </a:lnTo>
                    <a:lnTo>
                      <a:pt x="374" y="28"/>
                    </a:lnTo>
                    <a:lnTo>
                      <a:pt x="374" y="18"/>
                    </a:lnTo>
                    <a:lnTo>
                      <a:pt x="374" y="8"/>
                    </a:lnTo>
                    <a:lnTo>
                      <a:pt x="374" y="2"/>
                    </a:lnTo>
                    <a:lnTo>
                      <a:pt x="374" y="0"/>
                    </a:lnTo>
                    <a:lnTo>
                      <a:pt x="372" y="0"/>
                    </a:lnTo>
                    <a:lnTo>
                      <a:pt x="364" y="5"/>
                    </a:lnTo>
                    <a:lnTo>
                      <a:pt x="353" y="10"/>
                    </a:lnTo>
                    <a:lnTo>
                      <a:pt x="346" y="18"/>
                    </a:lnTo>
                    <a:lnTo>
                      <a:pt x="333" y="23"/>
                    </a:lnTo>
                    <a:lnTo>
                      <a:pt x="322" y="31"/>
                    </a:lnTo>
                    <a:lnTo>
                      <a:pt x="314" y="36"/>
                    </a:lnTo>
                    <a:lnTo>
                      <a:pt x="309" y="44"/>
                    </a:lnTo>
                    <a:lnTo>
                      <a:pt x="304" y="46"/>
                    </a:lnTo>
                    <a:lnTo>
                      <a:pt x="299" y="52"/>
                    </a:lnTo>
                    <a:lnTo>
                      <a:pt x="291" y="57"/>
                    </a:lnTo>
                    <a:lnTo>
                      <a:pt x="281" y="62"/>
                    </a:lnTo>
                    <a:lnTo>
                      <a:pt x="265" y="70"/>
                    </a:lnTo>
                    <a:lnTo>
                      <a:pt x="247" y="78"/>
                    </a:lnTo>
                    <a:lnTo>
                      <a:pt x="226" y="91"/>
                    </a:lnTo>
                    <a:lnTo>
                      <a:pt x="200" y="104"/>
                    </a:lnTo>
                    <a:lnTo>
                      <a:pt x="169" y="117"/>
                    </a:lnTo>
                    <a:lnTo>
                      <a:pt x="135" y="130"/>
                    </a:lnTo>
                    <a:lnTo>
                      <a:pt x="101" y="143"/>
                    </a:lnTo>
                    <a:lnTo>
                      <a:pt x="73" y="150"/>
                    </a:lnTo>
                    <a:lnTo>
                      <a:pt x="44" y="158"/>
                    </a:lnTo>
                    <a:lnTo>
                      <a:pt x="23" y="163"/>
                    </a:lnTo>
                    <a:lnTo>
                      <a:pt x="8" y="169"/>
                    </a:lnTo>
                    <a:lnTo>
                      <a:pt x="5" y="169"/>
                    </a:lnTo>
                    <a:close/>
                  </a:path>
                </a:pathLst>
              </a:custGeom>
              <a:solidFill>
                <a:srgbClr val="A6B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02"/>
              <p:cNvSpPr>
                <a:spLocks/>
              </p:cNvSpPr>
              <p:nvPr/>
            </p:nvSpPr>
            <p:spPr bwMode="auto">
              <a:xfrm>
                <a:off x="2169" y="1744"/>
                <a:ext cx="104" cy="202"/>
              </a:xfrm>
              <a:custGeom>
                <a:avLst/>
                <a:gdLst>
                  <a:gd name="T0" fmla="*/ 3 w 119"/>
                  <a:gd name="T1" fmla="*/ 461 h 176"/>
                  <a:gd name="T2" fmla="*/ 3 w 119"/>
                  <a:gd name="T3" fmla="*/ 458 h 176"/>
                  <a:gd name="T4" fmla="*/ 3 w 119"/>
                  <a:gd name="T5" fmla="*/ 444 h 176"/>
                  <a:gd name="T6" fmla="*/ 3 w 119"/>
                  <a:gd name="T7" fmla="*/ 413 h 176"/>
                  <a:gd name="T8" fmla="*/ 5 w 119"/>
                  <a:gd name="T9" fmla="*/ 389 h 176"/>
                  <a:gd name="T10" fmla="*/ 6 w 119"/>
                  <a:gd name="T11" fmla="*/ 348 h 176"/>
                  <a:gd name="T12" fmla="*/ 7 w 119"/>
                  <a:gd name="T13" fmla="*/ 313 h 176"/>
                  <a:gd name="T14" fmla="*/ 7 w 119"/>
                  <a:gd name="T15" fmla="*/ 273 h 176"/>
                  <a:gd name="T16" fmla="*/ 8 w 119"/>
                  <a:gd name="T17" fmla="*/ 232 h 176"/>
                  <a:gd name="T18" fmla="*/ 7 w 119"/>
                  <a:gd name="T19" fmla="*/ 188 h 176"/>
                  <a:gd name="T20" fmla="*/ 6 w 119"/>
                  <a:gd name="T21" fmla="*/ 155 h 176"/>
                  <a:gd name="T22" fmla="*/ 5 w 119"/>
                  <a:gd name="T23" fmla="*/ 114 h 176"/>
                  <a:gd name="T24" fmla="*/ 3 w 119"/>
                  <a:gd name="T25" fmla="*/ 81 h 176"/>
                  <a:gd name="T26" fmla="*/ 3 w 119"/>
                  <a:gd name="T27" fmla="*/ 48 h 176"/>
                  <a:gd name="T28" fmla="*/ 0 w 119"/>
                  <a:gd name="T29" fmla="*/ 26 h 176"/>
                  <a:gd name="T30" fmla="*/ 0 w 119"/>
                  <a:gd name="T31" fmla="*/ 2 h 176"/>
                  <a:gd name="T32" fmla="*/ 0 w 119"/>
                  <a:gd name="T33" fmla="*/ 0 h 176"/>
                  <a:gd name="T34" fmla="*/ 0 w 119"/>
                  <a:gd name="T35" fmla="*/ 0 h 176"/>
                  <a:gd name="T36" fmla="*/ 3 w 119"/>
                  <a:gd name="T37" fmla="*/ 13 h 176"/>
                  <a:gd name="T38" fmla="*/ 9 w 119"/>
                  <a:gd name="T39" fmla="*/ 26 h 176"/>
                  <a:gd name="T40" fmla="*/ 15 w 119"/>
                  <a:gd name="T41" fmla="*/ 48 h 176"/>
                  <a:gd name="T42" fmla="*/ 21 w 119"/>
                  <a:gd name="T43" fmla="*/ 72 h 176"/>
                  <a:gd name="T44" fmla="*/ 27 w 119"/>
                  <a:gd name="T45" fmla="*/ 107 h 176"/>
                  <a:gd name="T46" fmla="*/ 33 w 119"/>
                  <a:gd name="T47" fmla="*/ 141 h 176"/>
                  <a:gd name="T48" fmla="*/ 38 w 119"/>
                  <a:gd name="T49" fmla="*/ 188 h 176"/>
                  <a:gd name="T50" fmla="*/ 39 w 119"/>
                  <a:gd name="T51" fmla="*/ 224 h 176"/>
                  <a:gd name="T52" fmla="*/ 41 w 119"/>
                  <a:gd name="T53" fmla="*/ 266 h 176"/>
                  <a:gd name="T54" fmla="*/ 43 w 119"/>
                  <a:gd name="T55" fmla="*/ 306 h 176"/>
                  <a:gd name="T56" fmla="*/ 45 w 119"/>
                  <a:gd name="T57" fmla="*/ 340 h 176"/>
                  <a:gd name="T58" fmla="*/ 45 w 119"/>
                  <a:gd name="T59" fmla="*/ 367 h 176"/>
                  <a:gd name="T60" fmla="*/ 46 w 119"/>
                  <a:gd name="T61" fmla="*/ 391 h 176"/>
                  <a:gd name="T62" fmla="*/ 46 w 119"/>
                  <a:gd name="T63" fmla="*/ 409 h 176"/>
                  <a:gd name="T64" fmla="*/ 46 w 119"/>
                  <a:gd name="T65" fmla="*/ 413 h 176"/>
                  <a:gd name="T66" fmla="*/ 45 w 119"/>
                  <a:gd name="T67" fmla="*/ 413 h 176"/>
                  <a:gd name="T68" fmla="*/ 45 w 119"/>
                  <a:gd name="T69" fmla="*/ 413 h 176"/>
                  <a:gd name="T70" fmla="*/ 41 w 119"/>
                  <a:gd name="T71" fmla="*/ 413 h 176"/>
                  <a:gd name="T72" fmla="*/ 38 w 119"/>
                  <a:gd name="T73" fmla="*/ 421 h 176"/>
                  <a:gd name="T74" fmla="*/ 34 w 119"/>
                  <a:gd name="T75" fmla="*/ 421 h 176"/>
                  <a:gd name="T76" fmla="*/ 30 w 119"/>
                  <a:gd name="T77" fmla="*/ 428 h 176"/>
                  <a:gd name="T78" fmla="*/ 26 w 119"/>
                  <a:gd name="T79" fmla="*/ 436 h 176"/>
                  <a:gd name="T80" fmla="*/ 23 w 119"/>
                  <a:gd name="T81" fmla="*/ 444 h 176"/>
                  <a:gd name="T82" fmla="*/ 20 w 119"/>
                  <a:gd name="T83" fmla="*/ 444 h 176"/>
                  <a:gd name="T84" fmla="*/ 16 w 119"/>
                  <a:gd name="T85" fmla="*/ 448 h 176"/>
                  <a:gd name="T86" fmla="*/ 12 w 119"/>
                  <a:gd name="T87" fmla="*/ 458 h 176"/>
                  <a:gd name="T88" fmla="*/ 10 w 119"/>
                  <a:gd name="T89" fmla="*/ 458 h 176"/>
                  <a:gd name="T90" fmla="*/ 6 w 119"/>
                  <a:gd name="T91" fmla="*/ 458 h 176"/>
                  <a:gd name="T92" fmla="*/ 3 w 119"/>
                  <a:gd name="T93" fmla="*/ 461 h 176"/>
                  <a:gd name="T94" fmla="*/ 3 w 119"/>
                  <a:gd name="T95" fmla="*/ 461 h 176"/>
                  <a:gd name="T96" fmla="*/ 3 w 119"/>
                  <a:gd name="T97" fmla="*/ 461 h 176"/>
                  <a:gd name="T98" fmla="*/ 3 w 119"/>
                  <a:gd name="T99" fmla="*/ 461 h 17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19"/>
                  <a:gd name="T151" fmla="*/ 0 h 176"/>
                  <a:gd name="T152" fmla="*/ 119 w 119"/>
                  <a:gd name="T153" fmla="*/ 176 h 17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19" h="176">
                    <a:moveTo>
                      <a:pt x="5" y="176"/>
                    </a:moveTo>
                    <a:lnTo>
                      <a:pt x="5" y="174"/>
                    </a:lnTo>
                    <a:lnTo>
                      <a:pt x="7" y="169"/>
                    </a:lnTo>
                    <a:lnTo>
                      <a:pt x="10" y="158"/>
                    </a:lnTo>
                    <a:lnTo>
                      <a:pt x="13" y="148"/>
                    </a:lnTo>
                    <a:lnTo>
                      <a:pt x="15" y="132"/>
                    </a:lnTo>
                    <a:lnTo>
                      <a:pt x="18" y="119"/>
                    </a:lnTo>
                    <a:lnTo>
                      <a:pt x="18" y="104"/>
                    </a:lnTo>
                    <a:lnTo>
                      <a:pt x="20" y="88"/>
                    </a:lnTo>
                    <a:lnTo>
                      <a:pt x="18" y="72"/>
                    </a:lnTo>
                    <a:lnTo>
                      <a:pt x="15" y="59"/>
                    </a:lnTo>
                    <a:lnTo>
                      <a:pt x="13" y="44"/>
                    </a:lnTo>
                    <a:lnTo>
                      <a:pt x="7" y="31"/>
                    </a:lnTo>
                    <a:lnTo>
                      <a:pt x="5" y="18"/>
                    </a:lnTo>
                    <a:lnTo>
                      <a:pt x="0" y="10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0" y="5"/>
                    </a:lnTo>
                    <a:lnTo>
                      <a:pt x="23" y="10"/>
                    </a:lnTo>
                    <a:lnTo>
                      <a:pt x="39" y="18"/>
                    </a:lnTo>
                    <a:lnTo>
                      <a:pt x="54" y="28"/>
                    </a:lnTo>
                    <a:lnTo>
                      <a:pt x="70" y="41"/>
                    </a:lnTo>
                    <a:lnTo>
                      <a:pt x="85" y="54"/>
                    </a:lnTo>
                    <a:lnTo>
                      <a:pt x="96" y="72"/>
                    </a:lnTo>
                    <a:lnTo>
                      <a:pt x="101" y="85"/>
                    </a:lnTo>
                    <a:lnTo>
                      <a:pt x="106" y="101"/>
                    </a:lnTo>
                    <a:lnTo>
                      <a:pt x="109" y="117"/>
                    </a:lnTo>
                    <a:lnTo>
                      <a:pt x="114" y="130"/>
                    </a:lnTo>
                    <a:lnTo>
                      <a:pt x="117" y="140"/>
                    </a:lnTo>
                    <a:lnTo>
                      <a:pt x="119" y="150"/>
                    </a:lnTo>
                    <a:lnTo>
                      <a:pt x="119" y="156"/>
                    </a:lnTo>
                    <a:lnTo>
                      <a:pt x="119" y="158"/>
                    </a:lnTo>
                    <a:lnTo>
                      <a:pt x="117" y="158"/>
                    </a:lnTo>
                    <a:lnTo>
                      <a:pt x="114" y="158"/>
                    </a:lnTo>
                    <a:lnTo>
                      <a:pt x="106" y="158"/>
                    </a:lnTo>
                    <a:lnTo>
                      <a:pt x="96" y="161"/>
                    </a:lnTo>
                    <a:lnTo>
                      <a:pt x="88" y="161"/>
                    </a:lnTo>
                    <a:lnTo>
                      <a:pt x="78" y="163"/>
                    </a:lnTo>
                    <a:lnTo>
                      <a:pt x="67" y="166"/>
                    </a:lnTo>
                    <a:lnTo>
                      <a:pt x="59" y="169"/>
                    </a:lnTo>
                    <a:lnTo>
                      <a:pt x="52" y="169"/>
                    </a:lnTo>
                    <a:lnTo>
                      <a:pt x="41" y="171"/>
                    </a:lnTo>
                    <a:lnTo>
                      <a:pt x="31" y="174"/>
                    </a:lnTo>
                    <a:lnTo>
                      <a:pt x="26" y="174"/>
                    </a:lnTo>
                    <a:lnTo>
                      <a:pt x="15" y="174"/>
                    </a:lnTo>
                    <a:lnTo>
                      <a:pt x="10" y="176"/>
                    </a:lnTo>
                    <a:lnTo>
                      <a:pt x="5" y="176"/>
                    </a:lnTo>
                    <a:close/>
                  </a:path>
                </a:pathLst>
              </a:custGeom>
              <a:solidFill>
                <a:srgbClr val="A6B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03"/>
              <p:cNvSpPr>
                <a:spLocks/>
              </p:cNvSpPr>
              <p:nvPr/>
            </p:nvSpPr>
            <p:spPr bwMode="auto">
              <a:xfrm>
                <a:off x="2037" y="1670"/>
                <a:ext cx="297" cy="399"/>
              </a:xfrm>
              <a:custGeom>
                <a:avLst/>
                <a:gdLst>
                  <a:gd name="T0" fmla="*/ 25 w 337"/>
                  <a:gd name="T1" fmla="*/ 0 h 353"/>
                  <a:gd name="T2" fmla="*/ 18 w 337"/>
                  <a:gd name="T3" fmla="*/ 12 h 353"/>
                  <a:gd name="T4" fmla="*/ 14 w 337"/>
                  <a:gd name="T5" fmla="*/ 47 h 353"/>
                  <a:gd name="T6" fmla="*/ 9 w 337"/>
                  <a:gd name="T7" fmla="*/ 104 h 353"/>
                  <a:gd name="T8" fmla="*/ 5 w 337"/>
                  <a:gd name="T9" fmla="*/ 177 h 353"/>
                  <a:gd name="T10" fmla="*/ 4 w 337"/>
                  <a:gd name="T11" fmla="*/ 259 h 353"/>
                  <a:gd name="T12" fmla="*/ 2 w 337"/>
                  <a:gd name="T13" fmla="*/ 354 h 353"/>
                  <a:gd name="T14" fmla="*/ 0 w 337"/>
                  <a:gd name="T15" fmla="*/ 448 h 353"/>
                  <a:gd name="T16" fmla="*/ 0 w 337"/>
                  <a:gd name="T17" fmla="*/ 543 h 353"/>
                  <a:gd name="T18" fmla="*/ 2 w 337"/>
                  <a:gd name="T19" fmla="*/ 628 h 353"/>
                  <a:gd name="T20" fmla="*/ 4 w 337"/>
                  <a:gd name="T21" fmla="*/ 699 h 353"/>
                  <a:gd name="T22" fmla="*/ 6 w 337"/>
                  <a:gd name="T23" fmla="*/ 748 h 353"/>
                  <a:gd name="T24" fmla="*/ 11 w 337"/>
                  <a:gd name="T25" fmla="*/ 778 h 353"/>
                  <a:gd name="T26" fmla="*/ 16 w 337"/>
                  <a:gd name="T27" fmla="*/ 801 h 353"/>
                  <a:gd name="T28" fmla="*/ 22 w 337"/>
                  <a:gd name="T29" fmla="*/ 819 h 353"/>
                  <a:gd name="T30" fmla="*/ 28 w 337"/>
                  <a:gd name="T31" fmla="*/ 826 h 353"/>
                  <a:gd name="T32" fmla="*/ 37 w 337"/>
                  <a:gd name="T33" fmla="*/ 832 h 353"/>
                  <a:gd name="T34" fmla="*/ 48 w 337"/>
                  <a:gd name="T35" fmla="*/ 826 h 353"/>
                  <a:gd name="T36" fmla="*/ 61 w 337"/>
                  <a:gd name="T37" fmla="*/ 795 h 353"/>
                  <a:gd name="T38" fmla="*/ 78 w 337"/>
                  <a:gd name="T39" fmla="*/ 748 h 353"/>
                  <a:gd name="T40" fmla="*/ 95 w 337"/>
                  <a:gd name="T41" fmla="*/ 699 h 353"/>
                  <a:gd name="T42" fmla="*/ 113 w 337"/>
                  <a:gd name="T43" fmla="*/ 640 h 353"/>
                  <a:gd name="T44" fmla="*/ 127 w 337"/>
                  <a:gd name="T45" fmla="*/ 598 h 353"/>
                  <a:gd name="T46" fmla="*/ 135 w 337"/>
                  <a:gd name="T47" fmla="*/ 563 h 353"/>
                  <a:gd name="T48" fmla="*/ 140 w 337"/>
                  <a:gd name="T49" fmla="*/ 556 h 353"/>
                  <a:gd name="T50" fmla="*/ 137 w 337"/>
                  <a:gd name="T51" fmla="*/ 550 h 353"/>
                  <a:gd name="T52" fmla="*/ 135 w 337"/>
                  <a:gd name="T53" fmla="*/ 550 h 353"/>
                  <a:gd name="T54" fmla="*/ 130 w 337"/>
                  <a:gd name="T55" fmla="*/ 550 h 353"/>
                  <a:gd name="T56" fmla="*/ 123 w 337"/>
                  <a:gd name="T57" fmla="*/ 550 h 353"/>
                  <a:gd name="T58" fmla="*/ 114 w 337"/>
                  <a:gd name="T59" fmla="*/ 550 h 353"/>
                  <a:gd name="T60" fmla="*/ 105 w 337"/>
                  <a:gd name="T61" fmla="*/ 556 h 353"/>
                  <a:gd name="T62" fmla="*/ 93 w 337"/>
                  <a:gd name="T63" fmla="*/ 563 h 353"/>
                  <a:gd name="T64" fmla="*/ 82 w 337"/>
                  <a:gd name="T65" fmla="*/ 580 h 353"/>
                  <a:gd name="T66" fmla="*/ 69 w 337"/>
                  <a:gd name="T67" fmla="*/ 595 h 353"/>
                  <a:gd name="T68" fmla="*/ 58 w 337"/>
                  <a:gd name="T69" fmla="*/ 611 h 353"/>
                  <a:gd name="T70" fmla="*/ 50 w 337"/>
                  <a:gd name="T71" fmla="*/ 625 h 353"/>
                  <a:gd name="T72" fmla="*/ 43 w 337"/>
                  <a:gd name="T73" fmla="*/ 636 h 353"/>
                  <a:gd name="T74" fmla="*/ 38 w 337"/>
                  <a:gd name="T75" fmla="*/ 650 h 353"/>
                  <a:gd name="T76" fmla="*/ 35 w 337"/>
                  <a:gd name="T77" fmla="*/ 660 h 353"/>
                  <a:gd name="T78" fmla="*/ 33 w 337"/>
                  <a:gd name="T79" fmla="*/ 660 h 353"/>
                  <a:gd name="T80" fmla="*/ 33 w 337"/>
                  <a:gd name="T81" fmla="*/ 667 h 353"/>
                  <a:gd name="T82" fmla="*/ 33 w 337"/>
                  <a:gd name="T83" fmla="*/ 654 h 353"/>
                  <a:gd name="T84" fmla="*/ 33 w 337"/>
                  <a:gd name="T85" fmla="*/ 636 h 353"/>
                  <a:gd name="T86" fmla="*/ 35 w 337"/>
                  <a:gd name="T87" fmla="*/ 598 h 353"/>
                  <a:gd name="T88" fmla="*/ 37 w 337"/>
                  <a:gd name="T89" fmla="*/ 556 h 353"/>
                  <a:gd name="T90" fmla="*/ 37 w 337"/>
                  <a:gd name="T91" fmla="*/ 509 h 353"/>
                  <a:gd name="T92" fmla="*/ 40 w 337"/>
                  <a:gd name="T93" fmla="*/ 452 h 353"/>
                  <a:gd name="T94" fmla="*/ 40 w 337"/>
                  <a:gd name="T95" fmla="*/ 399 h 353"/>
                  <a:gd name="T96" fmla="*/ 41 w 337"/>
                  <a:gd name="T97" fmla="*/ 337 h 353"/>
                  <a:gd name="T98" fmla="*/ 41 w 337"/>
                  <a:gd name="T99" fmla="*/ 275 h 353"/>
                  <a:gd name="T100" fmla="*/ 41 w 337"/>
                  <a:gd name="T101" fmla="*/ 214 h 353"/>
                  <a:gd name="T102" fmla="*/ 41 w 337"/>
                  <a:gd name="T103" fmla="*/ 158 h 353"/>
                  <a:gd name="T104" fmla="*/ 41 w 337"/>
                  <a:gd name="T105" fmla="*/ 104 h 353"/>
                  <a:gd name="T106" fmla="*/ 38 w 337"/>
                  <a:gd name="T107" fmla="*/ 60 h 353"/>
                  <a:gd name="T108" fmla="*/ 35 w 337"/>
                  <a:gd name="T109" fmla="*/ 23 h 353"/>
                  <a:gd name="T110" fmla="*/ 31 w 337"/>
                  <a:gd name="T111" fmla="*/ 2 h 353"/>
                  <a:gd name="T112" fmla="*/ 25 w 337"/>
                  <a:gd name="T113" fmla="*/ 0 h 353"/>
                  <a:gd name="T114" fmla="*/ 25 w 337"/>
                  <a:gd name="T115" fmla="*/ 0 h 35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37"/>
                  <a:gd name="T175" fmla="*/ 0 h 353"/>
                  <a:gd name="T176" fmla="*/ 337 w 337"/>
                  <a:gd name="T177" fmla="*/ 353 h 35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37" h="353">
                    <a:moveTo>
                      <a:pt x="59" y="0"/>
                    </a:moveTo>
                    <a:lnTo>
                      <a:pt x="44" y="5"/>
                    </a:lnTo>
                    <a:lnTo>
                      <a:pt x="33" y="20"/>
                    </a:lnTo>
                    <a:lnTo>
                      <a:pt x="20" y="44"/>
                    </a:lnTo>
                    <a:lnTo>
                      <a:pt x="13" y="75"/>
                    </a:lnTo>
                    <a:lnTo>
                      <a:pt x="5" y="111"/>
                    </a:lnTo>
                    <a:lnTo>
                      <a:pt x="2" y="150"/>
                    </a:lnTo>
                    <a:lnTo>
                      <a:pt x="0" y="189"/>
                    </a:lnTo>
                    <a:lnTo>
                      <a:pt x="0" y="231"/>
                    </a:lnTo>
                    <a:lnTo>
                      <a:pt x="2" y="267"/>
                    </a:lnTo>
                    <a:lnTo>
                      <a:pt x="7" y="296"/>
                    </a:lnTo>
                    <a:lnTo>
                      <a:pt x="15" y="317"/>
                    </a:lnTo>
                    <a:lnTo>
                      <a:pt x="26" y="330"/>
                    </a:lnTo>
                    <a:lnTo>
                      <a:pt x="39" y="340"/>
                    </a:lnTo>
                    <a:lnTo>
                      <a:pt x="52" y="348"/>
                    </a:lnTo>
                    <a:lnTo>
                      <a:pt x="67" y="350"/>
                    </a:lnTo>
                    <a:lnTo>
                      <a:pt x="88" y="353"/>
                    </a:lnTo>
                    <a:lnTo>
                      <a:pt x="114" y="350"/>
                    </a:lnTo>
                    <a:lnTo>
                      <a:pt x="148" y="337"/>
                    </a:lnTo>
                    <a:lnTo>
                      <a:pt x="189" y="317"/>
                    </a:lnTo>
                    <a:lnTo>
                      <a:pt x="231" y="296"/>
                    </a:lnTo>
                    <a:lnTo>
                      <a:pt x="272" y="272"/>
                    </a:lnTo>
                    <a:lnTo>
                      <a:pt x="306" y="254"/>
                    </a:lnTo>
                    <a:lnTo>
                      <a:pt x="327" y="239"/>
                    </a:lnTo>
                    <a:lnTo>
                      <a:pt x="337" y="236"/>
                    </a:lnTo>
                    <a:lnTo>
                      <a:pt x="332" y="234"/>
                    </a:lnTo>
                    <a:lnTo>
                      <a:pt x="327" y="234"/>
                    </a:lnTo>
                    <a:lnTo>
                      <a:pt x="314" y="234"/>
                    </a:lnTo>
                    <a:lnTo>
                      <a:pt x="298" y="234"/>
                    </a:lnTo>
                    <a:lnTo>
                      <a:pt x="275" y="234"/>
                    </a:lnTo>
                    <a:lnTo>
                      <a:pt x="254" y="236"/>
                    </a:lnTo>
                    <a:lnTo>
                      <a:pt x="226" y="239"/>
                    </a:lnTo>
                    <a:lnTo>
                      <a:pt x="197" y="247"/>
                    </a:lnTo>
                    <a:lnTo>
                      <a:pt x="166" y="252"/>
                    </a:lnTo>
                    <a:lnTo>
                      <a:pt x="142" y="260"/>
                    </a:lnTo>
                    <a:lnTo>
                      <a:pt x="122" y="265"/>
                    </a:lnTo>
                    <a:lnTo>
                      <a:pt x="106" y="270"/>
                    </a:lnTo>
                    <a:lnTo>
                      <a:pt x="93" y="275"/>
                    </a:lnTo>
                    <a:lnTo>
                      <a:pt x="85" y="280"/>
                    </a:lnTo>
                    <a:lnTo>
                      <a:pt x="80" y="280"/>
                    </a:lnTo>
                    <a:lnTo>
                      <a:pt x="80" y="283"/>
                    </a:lnTo>
                    <a:lnTo>
                      <a:pt x="80" y="278"/>
                    </a:lnTo>
                    <a:lnTo>
                      <a:pt x="83" y="270"/>
                    </a:lnTo>
                    <a:lnTo>
                      <a:pt x="85" y="254"/>
                    </a:lnTo>
                    <a:lnTo>
                      <a:pt x="88" y="236"/>
                    </a:lnTo>
                    <a:lnTo>
                      <a:pt x="90" y="215"/>
                    </a:lnTo>
                    <a:lnTo>
                      <a:pt x="96" y="192"/>
                    </a:lnTo>
                    <a:lnTo>
                      <a:pt x="96" y="169"/>
                    </a:lnTo>
                    <a:lnTo>
                      <a:pt x="98" y="143"/>
                    </a:lnTo>
                    <a:lnTo>
                      <a:pt x="98" y="117"/>
                    </a:lnTo>
                    <a:lnTo>
                      <a:pt x="98" y="91"/>
                    </a:lnTo>
                    <a:lnTo>
                      <a:pt x="98" y="67"/>
                    </a:lnTo>
                    <a:lnTo>
                      <a:pt x="98" y="44"/>
                    </a:lnTo>
                    <a:lnTo>
                      <a:pt x="93" y="26"/>
                    </a:lnTo>
                    <a:lnTo>
                      <a:pt x="85" y="10"/>
                    </a:lnTo>
                    <a:lnTo>
                      <a:pt x="75" y="2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E6ED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4"/>
              <p:cNvSpPr>
                <a:spLocks/>
              </p:cNvSpPr>
              <p:nvPr/>
            </p:nvSpPr>
            <p:spPr bwMode="auto">
              <a:xfrm>
                <a:off x="2205" y="1522"/>
                <a:ext cx="110" cy="138"/>
              </a:xfrm>
              <a:custGeom>
                <a:avLst/>
                <a:gdLst>
                  <a:gd name="T0" fmla="*/ 8 w 125"/>
                  <a:gd name="T1" fmla="*/ 0 h 122"/>
                  <a:gd name="T2" fmla="*/ 7 w 125"/>
                  <a:gd name="T3" fmla="*/ 0 h 122"/>
                  <a:gd name="T4" fmla="*/ 4 w 125"/>
                  <a:gd name="T5" fmla="*/ 3 h 122"/>
                  <a:gd name="T6" fmla="*/ 3 w 125"/>
                  <a:gd name="T7" fmla="*/ 3 h 122"/>
                  <a:gd name="T8" fmla="*/ 3 w 125"/>
                  <a:gd name="T9" fmla="*/ 18 h 122"/>
                  <a:gd name="T10" fmla="*/ 0 w 125"/>
                  <a:gd name="T11" fmla="*/ 37 h 122"/>
                  <a:gd name="T12" fmla="*/ 3 w 125"/>
                  <a:gd name="T13" fmla="*/ 58 h 122"/>
                  <a:gd name="T14" fmla="*/ 4 w 125"/>
                  <a:gd name="T15" fmla="*/ 75 h 122"/>
                  <a:gd name="T16" fmla="*/ 5 w 125"/>
                  <a:gd name="T17" fmla="*/ 100 h 122"/>
                  <a:gd name="T18" fmla="*/ 8 w 125"/>
                  <a:gd name="T19" fmla="*/ 124 h 122"/>
                  <a:gd name="T20" fmla="*/ 12 w 125"/>
                  <a:gd name="T21" fmla="*/ 155 h 122"/>
                  <a:gd name="T22" fmla="*/ 16 w 125"/>
                  <a:gd name="T23" fmla="*/ 179 h 122"/>
                  <a:gd name="T24" fmla="*/ 19 w 125"/>
                  <a:gd name="T25" fmla="*/ 202 h 122"/>
                  <a:gd name="T26" fmla="*/ 25 w 125"/>
                  <a:gd name="T27" fmla="*/ 227 h 122"/>
                  <a:gd name="T28" fmla="*/ 29 w 125"/>
                  <a:gd name="T29" fmla="*/ 245 h 122"/>
                  <a:gd name="T30" fmla="*/ 33 w 125"/>
                  <a:gd name="T31" fmla="*/ 266 h 122"/>
                  <a:gd name="T32" fmla="*/ 38 w 125"/>
                  <a:gd name="T33" fmla="*/ 276 h 122"/>
                  <a:gd name="T34" fmla="*/ 42 w 125"/>
                  <a:gd name="T35" fmla="*/ 276 h 122"/>
                  <a:gd name="T36" fmla="*/ 44 w 125"/>
                  <a:gd name="T37" fmla="*/ 285 h 122"/>
                  <a:gd name="T38" fmla="*/ 48 w 125"/>
                  <a:gd name="T39" fmla="*/ 285 h 122"/>
                  <a:gd name="T40" fmla="*/ 48 w 125"/>
                  <a:gd name="T41" fmla="*/ 288 h 122"/>
                  <a:gd name="T42" fmla="*/ 49 w 125"/>
                  <a:gd name="T43" fmla="*/ 288 h 122"/>
                  <a:gd name="T44" fmla="*/ 49 w 125"/>
                  <a:gd name="T45" fmla="*/ 288 h 122"/>
                  <a:gd name="T46" fmla="*/ 49 w 125"/>
                  <a:gd name="T47" fmla="*/ 276 h 122"/>
                  <a:gd name="T48" fmla="*/ 49 w 125"/>
                  <a:gd name="T49" fmla="*/ 266 h 122"/>
                  <a:gd name="T50" fmla="*/ 49 w 125"/>
                  <a:gd name="T51" fmla="*/ 235 h 122"/>
                  <a:gd name="T52" fmla="*/ 51 w 125"/>
                  <a:gd name="T53" fmla="*/ 212 h 122"/>
                  <a:gd name="T54" fmla="*/ 49 w 125"/>
                  <a:gd name="T55" fmla="*/ 179 h 122"/>
                  <a:gd name="T56" fmla="*/ 49 w 125"/>
                  <a:gd name="T57" fmla="*/ 155 h 122"/>
                  <a:gd name="T58" fmla="*/ 48 w 125"/>
                  <a:gd name="T59" fmla="*/ 133 h 122"/>
                  <a:gd name="T60" fmla="*/ 48 w 125"/>
                  <a:gd name="T61" fmla="*/ 124 h 122"/>
                  <a:gd name="T62" fmla="*/ 47 w 125"/>
                  <a:gd name="T63" fmla="*/ 118 h 122"/>
                  <a:gd name="T64" fmla="*/ 43 w 125"/>
                  <a:gd name="T65" fmla="*/ 118 h 122"/>
                  <a:gd name="T66" fmla="*/ 42 w 125"/>
                  <a:gd name="T67" fmla="*/ 118 h 122"/>
                  <a:gd name="T68" fmla="*/ 38 w 125"/>
                  <a:gd name="T69" fmla="*/ 118 h 122"/>
                  <a:gd name="T70" fmla="*/ 35 w 125"/>
                  <a:gd name="T71" fmla="*/ 111 h 122"/>
                  <a:gd name="T72" fmla="*/ 33 w 125"/>
                  <a:gd name="T73" fmla="*/ 111 h 122"/>
                  <a:gd name="T74" fmla="*/ 29 w 125"/>
                  <a:gd name="T75" fmla="*/ 104 h 122"/>
                  <a:gd name="T76" fmla="*/ 26 w 125"/>
                  <a:gd name="T77" fmla="*/ 92 h 122"/>
                  <a:gd name="T78" fmla="*/ 23 w 125"/>
                  <a:gd name="T79" fmla="*/ 75 h 122"/>
                  <a:gd name="T80" fmla="*/ 19 w 125"/>
                  <a:gd name="T81" fmla="*/ 61 h 122"/>
                  <a:gd name="T82" fmla="*/ 16 w 125"/>
                  <a:gd name="T83" fmla="*/ 42 h 122"/>
                  <a:gd name="T84" fmla="*/ 14 w 125"/>
                  <a:gd name="T85" fmla="*/ 31 h 122"/>
                  <a:gd name="T86" fmla="*/ 11 w 125"/>
                  <a:gd name="T87" fmla="*/ 12 h 122"/>
                  <a:gd name="T88" fmla="*/ 10 w 125"/>
                  <a:gd name="T89" fmla="*/ 3 h 122"/>
                  <a:gd name="T90" fmla="*/ 8 w 125"/>
                  <a:gd name="T91" fmla="*/ 0 h 122"/>
                  <a:gd name="T92" fmla="*/ 8 w 125"/>
                  <a:gd name="T93" fmla="*/ 0 h 122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25"/>
                  <a:gd name="T142" fmla="*/ 0 h 122"/>
                  <a:gd name="T143" fmla="*/ 125 w 125"/>
                  <a:gd name="T144" fmla="*/ 122 h 122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25" h="122">
                    <a:moveTo>
                      <a:pt x="18" y="0"/>
                    </a:moveTo>
                    <a:lnTo>
                      <a:pt x="16" y="0"/>
                    </a:lnTo>
                    <a:lnTo>
                      <a:pt x="8" y="3"/>
                    </a:lnTo>
                    <a:lnTo>
                      <a:pt x="3" y="3"/>
                    </a:lnTo>
                    <a:lnTo>
                      <a:pt x="3" y="8"/>
                    </a:lnTo>
                    <a:lnTo>
                      <a:pt x="0" y="16"/>
                    </a:lnTo>
                    <a:lnTo>
                      <a:pt x="3" y="24"/>
                    </a:lnTo>
                    <a:lnTo>
                      <a:pt x="8" y="31"/>
                    </a:lnTo>
                    <a:lnTo>
                      <a:pt x="13" y="42"/>
                    </a:lnTo>
                    <a:lnTo>
                      <a:pt x="18" y="52"/>
                    </a:lnTo>
                    <a:lnTo>
                      <a:pt x="29" y="65"/>
                    </a:lnTo>
                    <a:lnTo>
                      <a:pt x="37" y="76"/>
                    </a:lnTo>
                    <a:lnTo>
                      <a:pt x="47" y="86"/>
                    </a:lnTo>
                    <a:lnTo>
                      <a:pt x="60" y="96"/>
                    </a:lnTo>
                    <a:lnTo>
                      <a:pt x="73" y="104"/>
                    </a:lnTo>
                    <a:lnTo>
                      <a:pt x="83" y="112"/>
                    </a:lnTo>
                    <a:lnTo>
                      <a:pt x="94" y="117"/>
                    </a:lnTo>
                    <a:lnTo>
                      <a:pt x="102" y="117"/>
                    </a:lnTo>
                    <a:lnTo>
                      <a:pt x="109" y="120"/>
                    </a:lnTo>
                    <a:lnTo>
                      <a:pt x="115" y="120"/>
                    </a:lnTo>
                    <a:lnTo>
                      <a:pt x="120" y="122"/>
                    </a:lnTo>
                    <a:lnTo>
                      <a:pt x="122" y="122"/>
                    </a:lnTo>
                    <a:lnTo>
                      <a:pt x="122" y="117"/>
                    </a:lnTo>
                    <a:lnTo>
                      <a:pt x="122" y="112"/>
                    </a:lnTo>
                    <a:lnTo>
                      <a:pt x="122" y="99"/>
                    </a:lnTo>
                    <a:lnTo>
                      <a:pt x="125" y="89"/>
                    </a:lnTo>
                    <a:lnTo>
                      <a:pt x="122" y="76"/>
                    </a:lnTo>
                    <a:lnTo>
                      <a:pt x="122" y="65"/>
                    </a:lnTo>
                    <a:lnTo>
                      <a:pt x="120" y="57"/>
                    </a:lnTo>
                    <a:lnTo>
                      <a:pt x="117" y="52"/>
                    </a:lnTo>
                    <a:lnTo>
                      <a:pt x="112" y="50"/>
                    </a:lnTo>
                    <a:lnTo>
                      <a:pt x="107" y="50"/>
                    </a:lnTo>
                    <a:lnTo>
                      <a:pt x="102" y="50"/>
                    </a:lnTo>
                    <a:lnTo>
                      <a:pt x="94" y="50"/>
                    </a:lnTo>
                    <a:lnTo>
                      <a:pt x="86" y="47"/>
                    </a:lnTo>
                    <a:lnTo>
                      <a:pt x="78" y="47"/>
                    </a:lnTo>
                    <a:lnTo>
                      <a:pt x="70" y="44"/>
                    </a:lnTo>
                    <a:lnTo>
                      <a:pt x="63" y="39"/>
                    </a:lnTo>
                    <a:lnTo>
                      <a:pt x="55" y="31"/>
                    </a:lnTo>
                    <a:lnTo>
                      <a:pt x="47" y="26"/>
                    </a:lnTo>
                    <a:lnTo>
                      <a:pt x="39" y="18"/>
                    </a:lnTo>
                    <a:lnTo>
                      <a:pt x="34" y="13"/>
                    </a:lnTo>
                    <a:lnTo>
                      <a:pt x="26" y="5"/>
                    </a:lnTo>
                    <a:lnTo>
                      <a:pt x="24" y="3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2F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05"/>
              <p:cNvSpPr>
                <a:spLocks/>
              </p:cNvSpPr>
              <p:nvPr/>
            </p:nvSpPr>
            <p:spPr bwMode="auto">
              <a:xfrm>
                <a:off x="2192" y="1358"/>
                <a:ext cx="183" cy="247"/>
              </a:xfrm>
              <a:custGeom>
                <a:avLst/>
                <a:gdLst>
                  <a:gd name="T0" fmla="*/ 22 w 151"/>
                  <a:gd name="T1" fmla="*/ 238 h 218"/>
                  <a:gd name="T2" fmla="*/ 22 w 151"/>
                  <a:gd name="T3" fmla="*/ 240 h 218"/>
                  <a:gd name="T4" fmla="*/ 12 w 151"/>
                  <a:gd name="T5" fmla="*/ 259 h 218"/>
                  <a:gd name="T6" fmla="*/ 0 w 151"/>
                  <a:gd name="T7" fmla="*/ 286 h 218"/>
                  <a:gd name="T8" fmla="*/ 0 w 151"/>
                  <a:gd name="T9" fmla="*/ 324 h 218"/>
                  <a:gd name="T10" fmla="*/ 0 w 151"/>
                  <a:gd name="T11" fmla="*/ 355 h 218"/>
                  <a:gd name="T12" fmla="*/ 22 w 151"/>
                  <a:gd name="T13" fmla="*/ 394 h 218"/>
                  <a:gd name="T14" fmla="*/ 33 w 151"/>
                  <a:gd name="T15" fmla="*/ 425 h 218"/>
                  <a:gd name="T16" fmla="*/ 74 w 151"/>
                  <a:gd name="T17" fmla="*/ 455 h 218"/>
                  <a:gd name="T18" fmla="*/ 102 w 151"/>
                  <a:gd name="T19" fmla="*/ 472 h 218"/>
                  <a:gd name="T20" fmla="*/ 144 w 151"/>
                  <a:gd name="T21" fmla="*/ 492 h 218"/>
                  <a:gd name="T22" fmla="*/ 182 w 151"/>
                  <a:gd name="T23" fmla="*/ 504 h 218"/>
                  <a:gd name="T24" fmla="*/ 222 w 151"/>
                  <a:gd name="T25" fmla="*/ 519 h 218"/>
                  <a:gd name="T26" fmla="*/ 258 w 151"/>
                  <a:gd name="T27" fmla="*/ 519 h 218"/>
                  <a:gd name="T28" fmla="*/ 299 w 151"/>
                  <a:gd name="T29" fmla="*/ 522 h 218"/>
                  <a:gd name="T30" fmla="*/ 328 w 151"/>
                  <a:gd name="T31" fmla="*/ 510 h 218"/>
                  <a:gd name="T32" fmla="*/ 374 w 151"/>
                  <a:gd name="T33" fmla="*/ 504 h 218"/>
                  <a:gd name="T34" fmla="*/ 379 w 151"/>
                  <a:gd name="T35" fmla="*/ 488 h 218"/>
                  <a:gd name="T36" fmla="*/ 398 w 151"/>
                  <a:gd name="T37" fmla="*/ 461 h 218"/>
                  <a:gd name="T38" fmla="*/ 411 w 151"/>
                  <a:gd name="T39" fmla="*/ 441 h 218"/>
                  <a:gd name="T40" fmla="*/ 421 w 151"/>
                  <a:gd name="T41" fmla="*/ 431 h 218"/>
                  <a:gd name="T42" fmla="*/ 421 w 151"/>
                  <a:gd name="T43" fmla="*/ 411 h 218"/>
                  <a:gd name="T44" fmla="*/ 421 w 151"/>
                  <a:gd name="T45" fmla="*/ 397 h 218"/>
                  <a:gd name="T46" fmla="*/ 421 w 151"/>
                  <a:gd name="T47" fmla="*/ 384 h 218"/>
                  <a:gd name="T48" fmla="*/ 421 w 151"/>
                  <a:gd name="T49" fmla="*/ 384 h 218"/>
                  <a:gd name="T50" fmla="*/ 421 w 151"/>
                  <a:gd name="T51" fmla="*/ 384 h 218"/>
                  <a:gd name="T52" fmla="*/ 430 w 151"/>
                  <a:gd name="T53" fmla="*/ 375 h 218"/>
                  <a:gd name="T54" fmla="*/ 439 w 151"/>
                  <a:gd name="T55" fmla="*/ 367 h 218"/>
                  <a:gd name="T56" fmla="*/ 459 w 151"/>
                  <a:gd name="T57" fmla="*/ 355 h 218"/>
                  <a:gd name="T58" fmla="*/ 479 w 151"/>
                  <a:gd name="T59" fmla="*/ 331 h 218"/>
                  <a:gd name="T60" fmla="*/ 498 w 151"/>
                  <a:gd name="T61" fmla="*/ 306 h 218"/>
                  <a:gd name="T62" fmla="*/ 520 w 151"/>
                  <a:gd name="T63" fmla="*/ 272 h 218"/>
                  <a:gd name="T64" fmla="*/ 541 w 151"/>
                  <a:gd name="T65" fmla="*/ 238 h 218"/>
                  <a:gd name="T66" fmla="*/ 549 w 151"/>
                  <a:gd name="T67" fmla="*/ 199 h 218"/>
                  <a:gd name="T68" fmla="*/ 562 w 151"/>
                  <a:gd name="T69" fmla="*/ 161 h 218"/>
                  <a:gd name="T70" fmla="*/ 568 w 151"/>
                  <a:gd name="T71" fmla="*/ 128 h 218"/>
                  <a:gd name="T72" fmla="*/ 581 w 151"/>
                  <a:gd name="T73" fmla="*/ 100 h 218"/>
                  <a:gd name="T74" fmla="*/ 568 w 151"/>
                  <a:gd name="T75" fmla="*/ 75 h 218"/>
                  <a:gd name="T76" fmla="*/ 568 w 151"/>
                  <a:gd name="T77" fmla="*/ 54 h 218"/>
                  <a:gd name="T78" fmla="*/ 562 w 151"/>
                  <a:gd name="T79" fmla="*/ 42 h 218"/>
                  <a:gd name="T80" fmla="*/ 541 w 151"/>
                  <a:gd name="T81" fmla="*/ 37 h 218"/>
                  <a:gd name="T82" fmla="*/ 498 w 151"/>
                  <a:gd name="T83" fmla="*/ 32 h 218"/>
                  <a:gd name="T84" fmla="*/ 448 w 151"/>
                  <a:gd name="T85" fmla="*/ 18 h 218"/>
                  <a:gd name="T86" fmla="*/ 379 w 151"/>
                  <a:gd name="T87" fmla="*/ 12 h 218"/>
                  <a:gd name="T88" fmla="*/ 325 w 151"/>
                  <a:gd name="T89" fmla="*/ 3 h 218"/>
                  <a:gd name="T90" fmla="*/ 258 w 151"/>
                  <a:gd name="T91" fmla="*/ 0 h 218"/>
                  <a:gd name="T92" fmla="*/ 212 w 151"/>
                  <a:gd name="T93" fmla="*/ 0 h 218"/>
                  <a:gd name="T94" fmla="*/ 175 w 151"/>
                  <a:gd name="T95" fmla="*/ 0 h 218"/>
                  <a:gd name="T96" fmla="*/ 161 w 151"/>
                  <a:gd name="T97" fmla="*/ 12 h 218"/>
                  <a:gd name="T98" fmla="*/ 161 w 151"/>
                  <a:gd name="T99" fmla="*/ 32 h 218"/>
                  <a:gd name="T100" fmla="*/ 161 w 151"/>
                  <a:gd name="T101" fmla="*/ 54 h 218"/>
                  <a:gd name="T102" fmla="*/ 161 w 151"/>
                  <a:gd name="T103" fmla="*/ 69 h 218"/>
                  <a:gd name="T104" fmla="*/ 161 w 151"/>
                  <a:gd name="T105" fmla="*/ 86 h 218"/>
                  <a:gd name="T106" fmla="*/ 150 w 151"/>
                  <a:gd name="T107" fmla="*/ 108 h 218"/>
                  <a:gd name="T108" fmla="*/ 144 w 151"/>
                  <a:gd name="T109" fmla="*/ 128 h 218"/>
                  <a:gd name="T110" fmla="*/ 124 w 151"/>
                  <a:gd name="T111" fmla="*/ 156 h 218"/>
                  <a:gd name="T112" fmla="*/ 102 w 151"/>
                  <a:gd name="T113" fmla="*/ 178 h 218"/>
                  <a:gd name="T114" fmla="*/ 78 w 151"/>
                  <a:gd name="T115" fmla="*/ 199 h 218"/>
                  <a:gd name="T116" fmla="*/ 61 w 151"/>
                  <a:gd name="T117" fmla="*/ 211 h 218"/>
                  <a:gd name="T118" fmla="*/ 33 w 151"/>
                  <a:gd name="T119" fmla="*/ 229 h 218"/>
                  <a:gd name="T120" fmla="*/ 22 w 151"/>
                  <a:gd name="T121" fmla="*/ 238 h 218"/>
                  <a:gd name="T122" fmla="*/ 22 w 151"/>
                  <a:gd name="T123" fmla="*/ 238 h 21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51"/>
                  <a:gd name="T187" fmla="*/ 0 h 218"/>
                  <a:gd name="T188" fmla="*/ 151 w 151"/>
                  <a:gd name="T189" fmla="*/ 218 h 21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51" h="218">
                    <a:moveTo>
                      <a:pt x="6" y="99"/>
                    </a:moveTo>
                    <a:lnTo>
                      <a:pt x="6" y="101"/>
                    </a:lnTo>
                    <a:lnTo>
                      <a:pt x="3" y="109"/>
                    </a:lnTo>
                    <a:lnTo>
                      <a:pt x="0" y="119"/>
                    </a:lnTo>
                    <a:lnTo>
                      <a:pt x="0" y="135"/>
                    </a:lnTo>
                    <a:lnTo>
                      <a:pt x="0" y="148"/>
                    </a:lnTo>
                    <a:lnTo>
                      <a:pt x="6" y="164"/>
                    </a:lnTo>
                    <a:lnTo>
                      <a:pt x="8" y="177"/>
                    </a:lnTo>
                    <a:lnTo>
                      <a:pt x="19" y="190"/>
                    </a:lnTo>
                    <a:lnTo>
                      <a:pt x="26" y="197"/>
                    </a:lnTo>
                    <a:lnTo>
                      <a:pt x="37" y="205"/>
                    </a:lnTo>
                    <a:lnTo>
                      <a:pt x="47" y="210"/>
                    </a:lnTo>
                    <a:lnTo>
                      <a:pt x="58" y="216"/>
                    </a:lnTo>
                    <a:lnTo>
                      <a:pt x="68" y="216"/>
                    </a:lnTo>
                    <a:lnTo>
                      <a:pt x="78" y="218"/>
                    </a:lnTo>
                    <a:lnTo>
                      <a:pt x="86" y="213"/>
                    </a:lnTo>
                    <a:lnTo>
                      <a:pt x="97" y="210"/>
                    </a:lnTo>
                    <a:lnTo>
                      <a:pt x="99" y="203"/>
                    </a:lnTo>
                    <a:lnTo>
                      <a:pt x="104" y="192"/>
                    </a:lnTo>
                    <a:lnTo>
                      <a:pt x="107" y="184"/>
                    </a:lnTo>
                    <a:lnTo>
                      <a:pt x="110" y="179"/>
                    </a:lnTo>
                    <a:lnTo>
                      <a:pt x="110" y="171"/>
                    </a:lnTo>
                    <a:lnTo>
                      <a:pt x="110" y="166"/>
                    </a:lnTo>
                    <a:lnTo>
                      <a:pt x="110" y="161"/>
                    </a:lnTo>
                    <a:lnTo>
                      <a:pt x="112" y="156"/>
                    </a:lnTo>
                    <a:lnTo>
                      <a:pt x="115" y="153"/>
                    </a:lnTo>
                    <a:lnTo>
                      <a:pt x="120" y="148"/>
                    </a:lnTo>
                    <a:lnTo>
                      <a:pt x="125" y="138"/>
                    </a:lnTo>
                    <a:lnTo>
                      <a:pt x="130" y="127"/>
                    </a:lnTo>
                    <a:lnTo>
                      <a:pt x="135" y="114"/>
                    </a:lnTo>
                    <a:lnTo>
                      <a:pt x="141" y="99"/>
                    </a:lnTo>
                    <a:lnTo>
                      <a:pt x="143" y="83"/>
                    </a:lnTo>
                    <a:lnTo>
                      <a:pt x="146" y="67"/>
                    </a:lnTo>
                    <a:lnTo>
                      <a:pt x="148" y="54"/>
                    </a:lnTo>
                    <a:lnTo>
                      <a:pt x="151" y="42"/>
                    </a:lnTo>
                    <a:lnTo>
                      <a:pt x="148" y="31"/>
                    </a:lnTo>
                    <a:lnTo>
                      <a:pt x="148" y="23"/>
                    </a:lnTo>
                    <a:lnTo>
                      <a:pt x="146" y="18"/>
                    </a:lnTo>
                    <a:lnTo>
                      <a:pt x="141" y="16"/>
                    </a:lnTo>
                    <a:lnTo>
                      <a:pt x="130" y="13"/>
                    </a:lnTo>
                    <a:lnTo>
                      <a:pt x="117" y="8"/>
                    </a:lnTo>
                    <a:lnTo>
                      <a:pt x="99" y="5"/>
                    </a:lnTo>
                    <a:lnTo>
                      <a:pt x="84" y="3"/>
                    </a:lnTo>
                    <a:lnTo>
                      <a:pt x="68" y="0"/>
                    </a:lnTo>
                    <a:lnTo>
                      <a:pt x="55" y="0"/>
                    </a:lnTo>
                    <a:lnTo>
                      <a:pt x="45" y="0"/>
                    </a:lnTo>
                    <a:lnTo>
                      <a:pt x="42" y="5"/>
                    </a:lnTo>
                    <a:lnTo>
                      <a:pt x="42" y="13"/>
                    </a:lnTo>
                    <a:lnTo>
                      <a:pt x="42" y="23"/>
                    </a:lnTo>
                    <a:lnTo>
                      <a:pt x="42" y="29"/>
                    </a:lnTo>
                    <a:lnTo>
                      <a:pt x="42" y="36"/>
                    </a:lnTo>
                    <a:lnTo>
                      <a:pt x="39" y="44"/>
                    </a:lnTo>
                    <a:lnTo>
                      <a:pt x="37" y="54"/>
                    </a:lnTo>
                    <a:lnTo>
                      <a:pt x="32" y="65"/>
                    </a:lnTo>
                    <a:lnTo>
                      <a:pt x="26" y="75"/>
                    </a:lnTo>
                    <a:lnTo>
                      <a:pt x="21" y="83"/>
                    </a:lnTo>
                    <a:lnTo>
                      <a:pt x="16" y="88"/>
                    </a:lnTo>
                    <a:lnTo>
                      <a:pt x="8" y="96"/>
                    </a:lnTo>
                    <a:lnTo>
                      <a:pt x="6" y="99"/>
                    </a:lnTo>
                    <a:close/>
                  </a:path>
                </a:pathLst>
              </a:custGeom>
              <a:solidFill>
                <a:srgbClr val="AD4F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06"/>
              <p:cNvSpPr>
                <a:spLocks/>
              </p:cNvSpPr>
              <p:nvPr/>
            </p:nvSpPr>
            <p:spPr bwMode="auto">
              <a:xfrm>
                <a:off x="2359" y="1850"/>
                <a:ext cx="149" cy="135"/>
              </a:xfrm>
              <a:custGeom>
                <a:avLst/>
                <a:gdLst>
                  <a:gd name="T0" fmla="*/ 0 w 169"/>
                  <a:gd name="T1" fmla="*/ 183 h 120"/>
                  <a:gd name="T2" fmla="*/ 3 w 169"/>
                  <a:gd name="T3" fmla="*/ 168 h 120"/>
                  <a:gd name="T4" fmla="*/ 4 w 169"/>
                  <a:gd name="T5" fmla="*/ 149 h 120"/>
                  <a:gd name="T6" fmla="*/ 8 w 169"/>
                  <a:gd name="T7" fmla="*/ 118 h 120"/>
                  <a:gd name="T8" fmla="*/ 12 w 169"/>
                  <a:gd name="T9" fmla="*/ 90 h 120"/>
                  <a:gd name="T10" fmla="*/ 16 w 169"/>
                  <a:gd name="T11" fmla="*/ 60 h 120"/>
                  <a:gd name="T12" fmla="*/ 23 w 169"/>
                  <a:gd name="T13" fmla="*/ 30 h 120"/>
                  <a:gd name="T14" fmla="*/ 29 w 169"/>
                  <a:gd name="T15" fmla="*/ 12 h 120"/>
                  <a:gd name="T16" fmla="*/ 38 w 169"/>
                  <a:gd name="T17" fmla="*/ 3 h 120"/>
                  <a:gd name="T18" fmla="*/ 45 w 169"/>
                  <a:gd name="T19" fmla="*/ 0 h 120"/>
                  <a:gd name="T20" fmla="*/ 50 w 169"/>
                  <a:gd name="T21" fmla="*/ 3 h 120"/>
                  <a:gd name="T22" fmla="*/ 56 w 169"/>
                  <a:gd name="T23" fmla="*/ 12 h 120"/>
                  <a:gd name="T24" fmla="*/ 59 w 169"/>
                  <a:gd name="T25" fmla="*/ 18 h 120"/>
                  <a:gd name="T26" fmla="*/ 61 w 169"/>
                  <a:gd name="T27" fmla="*/ 30 h 120"/>
                  <a:gd name="T28" fmla="*/ 65 w 169"/>
                  <a:gd name="T29" fmla="*/ 42 h 120"/>
                  <a:gd name="T30" fmla="*/ 65 w 169"/>
                  <a:gd name="T31" fmla="*/ 60 h 120"/>
                  <a:gd name="T32" fmla="*/ 69 w 169"/>
                  <a:gd name="T33" fmla="*/ 78 h 120"/>
                  <a:gd name="T34" fmla="*/ 69 w 169"/>
                  <a:gd name="T35" fmla="*/ 90 h 120"/>
                  <a:gd name="T36" fmla="*/ 69 w 169"/>
                  <a:gd name="T37" fmla="*/ 114 h 120"/>
                  <a:gd name="T38" fmla="*/ 69 w 169"/>
                  <a:gd name="T39" fmla="*/ 139 h 120"/>
                  <a:gd name="T40" fmla="*/ 69 w 169"/>
                  <a:gd name="T41" fmla="*/ 161 h 120"/>
                  <a:gd name="T42" fmla="*/ 69 w 169"/>
                  <a:gd name="T43" fmla="*/ 183 h 120"/>
                  <a:gd name="T44" fmla="*/ 67 w 169"/>
                  <a:gd name="T45" fmla="*/ 204 h 120"/>
                  <a:gd name="T46" fmla="*/ 63 w 169"/>
                  <a:gd name="T47" fmla="*/ 215 h 120"/>
                  <a:gd name="T48" fmla="*/ 59 w 169"/>
                  <a:gd name="T49" fmla="*/ 219 h 120"/>
                  <a:gd name="T50" fmla="*/ 56 w 169"/>
                  <a:gd name="T51" fmla="*/ 215 h 120"/>
                  <a:gd name="T52" fmla="*/ 50 w 169"/>
                  <a:gd name="T53" fmla="*/ 215 h 120"/>
                  <a:gd name="T54" fmla="*/ 47 w 169"/>
                  <a:gd name="T55" fmla="*/ 204 h 120"/>
                  <a:gd name="T56" fmla="*/ 43 w 169"/>
                  <a:gd name="T57" fmla="*/ 204 h 120"/>
                  <a:gd name="T58" fmla="*/ 40 w 169"/>
                  <a:gd name="T59" fmla="*/ 190 h 120"/>
                  <a:gd name="T60" fmla="*/ 38 w 169"/>
                  <a:gd name="T61" fmla="*/ 190 h 120"/>
                  <a:gd name="T62" fmla="*/ 34 w 169"/>
                  <a:gd name="T63" fmla="*/ 190 h 120"/>
                  <a:gd name="T64" fmla="*/ 33 w 169"/>
                  <a:gd name="T65" fmla="*/ 204 h 120"/>
                  <a:gd name="T66" fmla="*/ 29 w 169"/>
                  <a:gd name="T67" fmla="*/ 206 h 120"/>
                  <a:gd name="T68" fmla="*/ 26 w 169"/>
                  <a:gd name="T69" fmla="*/ 219 h 120"/>
                  <a:gd name="T70" fmla="*/ 23 w 169"/>
                  <a:gd name="T71" fmla="*/ 232 h 120"/>
                  <a:gd name="T72" fmla="*/ 22 w 169"/>
                  <a:gd name="T73" fmla="*/ 249 h 120"/>
                  <a:gd name="T74" fmla="*/ 18 w 169"/>
                  <a:gd name="T75" fmla="*/ 257 h 120"/>
                  <a:gd name="T76" fmla="*/ 16 w 169"/>
                  <a:gd name="T77" fmla="*/ 270 h 120"/>
                  <a:gd name="T78" fmla="*/ 13 w 169"/>
                  <a:gd name="T79" fmla="*/ 273 h 120"/>
                  <a:gd name="T80" fmla="*/ 11 w 169"/>
                  <a:gd name="T81" fmla="*/ 273 h 120"/>
                  <a:gd name="T82" fmla="*/ 9 w 169"/>
                  <a:gd name="T83" fmla="*/ 270 h 120"/>
                  <a:gd name="T84" fmla="*/ 7 w 169"/>
                  <a:gd name="T85" fmla="*/ 257 h 120"/>
                  <a:gd name="T86" fmla="*/ 4 w 169"/>
                  <a:gd name="T87" fmla="*/ 240 h 120"/>
                  <a:gd name="T88" fmla="*/ 4 w 169"/>
                  <a:gd name="T89" fmla="*/ 226 h 120"/>
                  <a:gd name="T90" fmla="*/ 3 w 169"/>
                  <a:gd name="T91" fmla="*/ 206 h 120"/>
                  <a:gd name="T92" fmla="*/ 3 w 169"/>
                  <a:gd name="T93" fmla="*/ 196 h 120"/>
                  <a:gd name="T94" fmla="*/ 0 w 169"/>
                  <a:gd name="T95" fmla="*/ 183 h 120"/>
                  <a:gd name="T96" fmla="*/ 0 w 169"/>
                  <a:gd name="T97" fmla="*/ 183 h 120"/>
                  <a:gd name="T98" fmla="*/ 0 w 169"/>
                  <a:gd name="T99" fmla="*/ 183 h 12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69"/>
                  <a:gd name="T151" fmla="*/ 0 h 120"/>
                  <a:gd name="T152" fmla="*/ 169 w 169"/>
                  <a:gd name="T153" fmla="*/ 120 h 12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69" h="120">
                    <a:moveTo>
                      <a:pt x="0" y="81"/>
                    </a:moveTo>
                    <a:lnTo>
                      <a:pt x="3" y="73"/>
                    </a:lnTo>
                    <a:lnTo>
                      <a:pt x="11" y="65"/>
                    </a:lnTo>
                    <a:lnTo>
                      <a:pt x="18" y="52"/>
                    </a:lnTo>
                    <a:lnTo>
                      <a:pt x="29" y="39"/>
                    </a:lnTo>
                    <a:lnTo>
                      <a:pt x="39" y="26"/>
                    </a:lnTo>
                    <a:lnTo>
                      <a:pt x="55" y="13"/>
                    </a:lnTo>
                    <a:lnTo>
                      <a:pt x="70" y="5"/>
                    </a:lnTo>
                    <a:lnTo>
                      <a:pt x="91" y="3"/>
                    </a:lnTo>
                    <a:lnTo>
                      <a:pt x="109" y="0"/>
                    </a:lnTo>
                    <a:lnTo>
                      <a:pt x="122" y="3"/>
                    </a:lnTo>
                    <a:lnTo>
                      <a:pt x="133" y="5"/>
                    </a:lnTo>
                    <a:lnTo>
                      <a:pt x="143" y="8"/>
                    </a:lnTo>
                    <a:lnTo>
                      <a:pt x="148" y="13"/>
                    </a:lnTo>
                    <a:lnTo>
                      <a:pt x="156" y="18"/>
                    </a:lnTo>
                    <a:lnTo>
                      <a:pt x="159" y="26"/>
                    </a:lnTo>
                    <a:lnTo>
                      <a:pt x="164" y="34"/>
                    </a:lnTo>
                    <a:lnTo>
                      <a:pt x="167" y="39"/>
                    </a:lnTo>
                    <a:lnTo>
                      <a:pt x="167" y="50"/>
                    </a:lnTo>
                    <a:lnTo>
                      <a:pt x="169" y="60"/>
                    </a:lnTo>
                    <a:lnTo>
                      <a:pt x="169" y="70"/>
                    </a:lnTo>
                    <a:lnTo>
                      <a:pt x="167" y="81"/>
                    </a:lnTo>
                    <a:lnTo>
                      <a:pt x="161" y="89"/>
                    </a:lnTo>
                    <a:lnTo>
                      <a:pt x="154" y="94"/>
                    </a:lnTo>
                    <a:lnTo>
                      <a:pt x="143" y="96"/>
                    </a:lnTo>
                    <a:lnTo>
                      <a:pt x="133" y="94"/>
                    </a:lnTo>
                    <a:lnTo>
                      <a:pt x="122" y="94"/>
                    </a:lnTo>
                    <a:lnTo>
                      <a:pt x="112" y="89"/>
                    </a:lnTo>
                    <a:lnTo>
                      <a:pt x="104" y="89"/>
                    </a:lnTo>
                    <a:lnTo>
                      <a:pt x="96" y="83"/>
                    </a:lnTo>
                    <a:lnTo>
                      <a:pt x="91" y="83"/>
                    </a:lnTo>
                    <a:lnTo>
                      <a:pt x="83" y="83"/>
                    </a:lnTo>
                    <a:lnTo>
                      <a:pt x="78" y="89"/>
                    </a:lnTo>
                    <a:lnTo>
                      <a:pt x="70" y="91"/>
                    </a:lnTo>
                    <a:lnTo>
                      <a:pt x="65" y="96"/>
                    </a:lnTo>
                    <a:lnTo>
                      <a:pt x="57" y="102"/>
                    </a:lnTo>
                    <a:lnTo>
                      <a:pt x="52" y="109"/>
                    </a:lnTo>
                    <a:lnTo>
                      <a:pt x="44" y="112"/>
                    </a:lnTo>
                    <a:lnTo>
                      <a:pt x="39" y="117"/>
                    </a:lnTo>
                    <a:lnTo>
                      <a:pt x="31" y="120"/>
                    </a:lnTo>
                    <a:lnTo>
                      <a:pt x="26" y="120"/>
                    </a:lnTo>
                    <a:lnTo>
                      <a:pt x="21" y="117"/>
                    </a:lnTo>
                    <a:lnTo>
                      <a:pt x="16" y="112"/>
                    </a:lnTo>
                    <a:lnTo>
                      <a:pt x="11" y="104"/>
                    </a:lnTo>
                    <a:lnTo>
                      <a:pt x="8" y="99"/>
                    </a:lnTo>
                    <a:lnTo>
                      <a:pt x="3" y="91"/>
                    </a:lnTo>
                    <a:lnTo>
                      <a:pt x="3" y="86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AD4F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07"/>
              <p:cNvSpPr>
                <a:spLocks/>
              </p:cNvSpPr>
              <p:nvPr/>
            </p:nvSpPr>
            <p:spPr bwMode="auto">
              <a:xfrm>
                <a:off x="2373" y="1854"/>
                <a:ext cx="135" cy="145"/>
              </a:xfrm>
              <a:custGeom>
                <a:avLst/>
                <a:gdLst>
                  <a:gd name="T0" fmla="*/ 2 w 153"/>
                  <a:gd name="T1" fmla="*/ 264 h 127"/>
                  <a:gd name="T2" fmla="*/ 2 w 153"/>
                  <a:gd name="T3" fmla="*/ 255 h 127"/>
                  <a:gd name="T4" fmla="*/ 4 w 153"/>
                  <a:gd name="T5" fmla="*/ 244 h 127"/>
                  <a:gd name="T6" fmla="*/ 4 w 153"/>
                  <a:gd name="T7" fmla="*/ 220 h 127"/>
                  <a:gd name="T8" fmla="*/ 8 w 153"/>
                  <a:gd name="T9" fmla="*/ 196 h 127"/>
                  <a:gd name="T10" fmla="*/ 11 w 153"/>
                  <a:gd name="T11" fmla="*/ 177 h 127"/>
                  <a:gd name="T12" fmla="*/ 16 w 153"/>
                  <a:gd name="T13" fmla="*/ 156 h 127"/>
                  <a:gd name="T14" fmla="*/ 22 w 153"/>
                  <a:gd name="T15" fmla="*/ 137 h 127"/>
                  <a:gd name="T16" fmla="*/ 28 w 153"/>
                  <a:gd name="T17" fmla="*/ 129 h 127"/>
                  <a:gd name="T18" fmla="*/ 34 w 153"/>
                  <a:gd name="T19" fmla="*/ 120 h 127"/>
                  <a:gd name="T20" fmla="*/ 38 w 153"/>
                  <a:gd name="T21" fmla="*/ 120 h 127"/>
                  <a:gd name="T22" fmla="*/ 43 w 153"/>
                  <a:gd name="T23" fmla="*/ 120 h 127"/>
                  <a:gd name="T24" fmla="*/ 43 w 153"/>
                  <a:gd name="T25" fmla="*/ 120 h 127"/>
                  <a:gd name="T26" fmla="*/ 47 w 153"/>
                  <a:gd name="T27" fmla="*/ 110 h 127"/>
                  <a:gd name="T28" fmla="*/ 49 w 153"/>
                  <a:gd name="T29" fmla="*/ 105 h 127"/>
                  <a:gd name="T30" fmla="*/ 49 w 153"/>
                  <a:gd name="T31" fmla="*/ 98 h 127"/>
                  <a:gd name="T32" fmla="*/ 49 w 153"/>
                  <a:gd name="T33" fmla="*/ 92 h 127"/>
                  <a:gd name="T34" fmla="*/ 49 w 153"/>
                  <a:gd name="T35" fmla="*/ 72 h 127"/>
                  <a:gd name="T36" fmla="*/ 49 w 153"/>
                  <a:gd name="T37" fmla="*/ 53 h 127"/>
                  <a:gd name="T38" fmla="*/ 45 w 153"/>
                  <a:gd name="T39" fmla="*/ 38 h 127"/>
                  <a:gd name="T40" fmla="*/ 43 w 153"/>
                  <a:gd name="T41" fmla="*/ 25 h 127"/>
                  <a:gd name="T42" fmla="*/ 38 w 153"/>
                  <a:gd name="T43" fmla="*/ 2 h 127"/>
                  <a:gd name="T44" fmla="*/ 37 w 153"/>
                  <a:gd name="T45" fmla="*/ 0 h 127"/>
                  <a:gd name="T46" fmla="*/ 37 w 153"/>
                  <a:gd name="T47" fmla="*/ 0 h 127"/>
                  <a:gd name="T48" fmla="*/ 38 w 153"/>
                  <a:gd name="T49" fmla="*/ 0 h 127"/>
                  <a:gd name="T50" fmla="*/ 43 w 153"/>
                  <a:gd name="T51" fmla="*/ 0 h 127"/>
                  <a:gd name="T52" fmla="*/ 49 w 153"/>
                  <a:gd name="T53" fmla="*/ 2 h 127"/>
                  <a:gd name="T54" fmla="*/ 50 w 153"/>
                  <a:gd name="T55" fmla="*/ 19 h 127"/>
                  <a:gd name="T56" fmla="*/ 55 w 153"/>
                  <a:gd name="T57" fmla="*/ 38 h 127"/>
                  <a:gd name="T58" fmla="*/ 58 w 153"/>
                  <a:gd name="T59" fmla="*/ 58 h 127"/>
                  <a:gd name="T60" fmla="*/ 62 w 153"/>
                  <a:gd name="T61" fmla="*/ 92 h 127"/>
                  <a:gd name="T62" fmla="*/ 63 w 153"/>
                  <a:gd name="T63" fmla="*/ 120 h 127"/>
                  <a:gd name="T64" fmla="*/ 64 w 153"/>
                  <a:gd name="T65" fmla="*/ 144 h 127"/>
                  <a:gd name="T66" fmla="*/ 64 w 153"/>
                  <a:gd name="T67" fmla="*/ 168 h 127"/>
                  <a:gd name="T68" fmla="*/ 64 w 153"/>
                  <a:gd name="T69" fmla="*/ 196 h 127"/>
                  <a:gd name="T70" fmla="*/ 63 w 153"/>
                  <a:gd name="T71" fmla="*/ 218 h 127"/>
                  <a:gd name="T72" fmla="*/ 61 w 153"/>
                  <a:gd name="T73" fmla="*/ 231 h 127"/>
                  <a:gd name="T74" fmla="*/ 58 w 153"/>
                  <a:gd name="T75" fmla="*/ 235 h 127"/>
                  <a:gd name="T76" fmla="*/ 55 w 153"/>
                  <a:gd name="T77" fmla="*/ 244 h 127"/>
                  <a:gd name="T78" fmla="*/ 50 w 153"/>
                  <a:gd name="T79" fmla="*/ 235 h 127"/>
                  <a:gd name="T80" fmla="*/ 49 w 153"/>
                  <a:gd name="T81" fmla="*/ 231 h 127"/>
                  <a:gd name="T82" fmla="*/ 43 w 153"/>
                  <a:gd name="T83" fmla="*/ 218 h 127"/>
                  <a:gd name="T84" fmla="*/ 40 w 153"/>
                  <a:gd name="T85" fmla="*/ 218 h 127"/>
                  <a:gd name="T86" fmla="*/ 37 w 153"/>
                  <a:gd name="T87" fmla="*/ 202 h 127"/>
                  <a:gd name="T88" fmla="*/ 34 w 153"/>
                  <a:gd name="T89" fmla="*/ 202 h 127"/>
                  <a:gd name="T90" fmla="*/ 31 w 153"/>
                  <a:gd name="T91" fmla="*/ 202 h 127"/>
                  <a:gd name="T92" fmla="*/ 30 w 153"/>
                  <a:gd name="T93" fmla="*/ 218 h 127"/>
                  <a:gd name="T94" fmla="*/ 26 w 153"/>
                  <a:gd name="T95" fmla="*/ 231 h 127"/>
                  <a:gd name="T96" fmla="*/ 23 w 153"/>
                  <a:gd name="T97" fmla="*/ 250 h 127"/>
                  <a:gd name="T98" fmla="*/ 19 w 153"/>
                  <a:gd name="T99" fmla="*/ 264 h 127"/>
                  <a:gd name="T100" fmla="*/ 17 w 153"/>
                  <a:gd name="T101" fmla="*/ 283 h 127"/>
                  <a:gd name="T102" fmla="*/ 13 w 153"/>
                  <a:gd name="T103" fmla="*/ 301 h 127"/>
                  <a:gd name="T104" fmla="*/ 10 w 153"/>
                  <a:gd name="T105" fmla="*/ 314 h 127"/>
                  <a:gd name="T106" fmla="*/ 8 w 153"/>
                  <a:gd name="T107" fmla="*/ 323 h 127"/>
                  <a:gd name="T108" fmla="*/ 5 w 153"/>
                  <a:gd name="T109" fmla="*/ 323 h 127"/>
                  <a:gd name="T110" fmla="*/ 4 w 153"/>
                  <a:gd name="T111" fmla="*/ 314 h 127"/>
                  <a:gd name="T112" fmla="*/ 2 w 153"/>
                  <a:gd name="T113" fmla="*/ 309 h 127"/>
                  <a:gd name="T114" fmla="*/ 0 w 153"/>
                  <a:gd name="T115" fmla="*/ 297 h 127"/>
                  <a:gd name="T116" fmla="*/ 0 w 153"/>
                  <a:gd name="T117" fmla="*/ 287 h 127"/>
                  <a:gd name="T118" fmla="*/ 0 w 153"/>
                  <a:gd name="T119" fmla="*/ 268 h 127"/>
                  <a:gd name="T120" fmla="*/ 2 w 153"/>
                  <a:gd name="T121" fmla="*/ 264 h 127"/>
                  <a:gd name="T122" fmla="*/ 2 w 153"/>
                  <a:gd name="T123" fmla="*/ 264 h 127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53"/>
                  <a:gd name="T187" fmla="*/ 0 h 127"/>
                  <a:gd name="T188" fmla="*/ 153 w 153"/>
                  <a:gd name="T189" fmla="*/ 127 h 127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53" h="127">
                    <a:moveTo>
                      <a:pt x="2" y="104"/>
                    </a:moveTo>
                    <a:lnTo>
                      <a:pt x="2" y="101"/>
                    </a:lnTo>
                    <a:lnTo>
                      <a:pt x="5" y="96"/>
                    </a:lnTo>
                    <a:lnTo>
                      <a:pt x="10" y="88"/>
                    </a:lnTo>
                    <a:lnTo>
                      <a:pt x="18" y="78"/>
                    </a:lnTo>
                    <a:lnTo>
                      <a:pt x="26" y="70"/>
                    </a:lnTo>
                    <a:lnTo>
                      <a:pt x="39" y="62"/>
                    </a:lnTo>
                    <a:lnTo>
                      <a:pt x="52" y="54"/>
                    </a:lnTo>
                    <a:lnTo>
                      <a:pt x="67" y="52"/>
                    </a:lnTo>
                    <a:lnTo>
                      <a:pt x="80" y="47"/>
                    </a:lnTo>
                    <a:lnTo>
                      <a:pt x="91" y="47"/>
                    </a:lnTo>
                    <a:lnTo>
                      <a:pt x="101" y="47"/>
                    </a:lnTo>
                    <a:lnTo>
                      <a:pt x="106" y="47"/>
                    </a:lnTo>
                    <a:lnTo>
                      <a:pt x="112" y="44"/>
                    </a:lnTo>
                    <a:lnTo>
                      <a:pt x="117" y="41"/>
                    </a:lnTo>
                    <a:lnTo>
                      <a:pt x="119" y="39"/>
                    </a:lnTo>
                    <a:lnTo>
                      <a:pt x="119" y="36"/>
                    </a:lnTo>
                    <a:lnTo>
                      <a:pt x="117" y="28"/>
                    </a:lnTo>
                    <a:lnTo>
                      <a:pt x="114" y="21"/>
                    </a:lnTo>
                    <a:lnTo>
                      <a:pt x="109" y="15"/>
                    </a:lnTo>
                    <a:lnTo>
                      <a:pt x="104" y="10"/>
                    </a:lnTo>
                    <a:lnTo>
                      <a:pt x="93" y="2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0"/>
                    </a:lnTo>
                    <a:lnTo>
                      <a:pt x="114" y="2"/>
                    </a:lnTo>
                    <a:lnTo>
                      <a:pt x="122" y="8"/>
                    </a:lnTo>
                    <a:lnTo>
                      <a:pt x="132" y="15"/>
                    </a:lnTo>
                    <a:lnTo>
                      <a:pt x="140" y="23"/>
                    </a:lnTo>
                    <a:lnTo>
                      <a:pt x="148" y="36"/>
                    </a:lnTo>
                    <a:lnTo>
                      <a:pt x="151" y="47"/>
                    </a:lnTo>
                    <a:lnTo>
                      <a:pt x="153" y="57"/>
                    </a:lnTo>
                    <a:lnTo>
                      <a:pt x="153" y="67"/>
                    </a:lnTo>
                    <a:lnTo>
                      <a:pt x="153" y="78"/>
                    </a:lnTo>
                    <a:lnTo>
                      <a:pt x="151" y="86"/>
                    </a:lnTo>
                    <a:lnTo>
                      <a:pt x="145" y="91"/>
                    </a:lnTo>
                    <a:lnTo>
                      <a:pt x="140" y="93"/>
                    </a:lnTo>
                    <a:lnTo>
                      <a:pt x="132" y="96"/>
                    </a:lnTo>
                    <a:lnTo>
                      <a:pt x="122" y="93"/>
                    </a:lnTo>
                    <a:lnTo>
                      <a:pt x="114" y="91"/>
                    </a:lnTo>
                    <a:lnTo>
                      <a:pt x="104" y="86"/>
                    </a:lnTo>
                    <a:lnTo>
                      <a:pt x="96" y="86"/>
                    </a:lnTo>
                    <a:lnTo>
                      <a:pt x="88" y="80"/>
                    </a:lnTo>
                    <a:lnTo>
                      <a:pt x="80" y="80"/>
                    </a:lnTo>
                    <a:lnTo>
                      <a:pt x="75" y="80"/>
                    </a:lnTo>
                    <a:lnTo>
                      <a:pt x="70" y="86"/>
                    </a:lnTo>
                    <a:lnTo>
                      <a:pt x="62" y="91"/>
                    </a:lnTo>
                    <a:lnTo>
                      <a:pt x="54" y="99"/>
                    </a:lnTo>
                    <a:lnTo>
                      <a:pt x="47" y="104"/>
                    </a:lnTo>
                    <a:lnTo>
                      <a:pt x="41" y="111"/>
                    </a:lnTo>
                    <a:lnTo>
                      <a:pt x="31" y="119"/>
                    </a:lnTo>
                    <a:lnTo>
                      <a:pt x="23" y="124"/>
                    </a:lnTo>
                    <a:lnTo>
                      <a:pt x="18" y="127"/>
                    </a:lnTo>
                    <a:lnTo>
                      <a:pt x="13" y="127"/>
                    </a:lnTo>
                    <a:lnTo>
                      <a:pt x="5" y="124"/>
                    </a:lnTo>
                    <a:lnTo>
                      <a:pt x="2" y="122"/>
                    </a:lnTo>
                    <a:lnTo>
                      <a:pt x="0" y="117"/>
                    </a:lnTo>
                    <a:lnTo>
                      <a:pt x="0" y="114"/>
                    </a:lnTo>
                    <a:lnTo>
                      <a:pt x="0" y="106"/>
                    </a:lnTo>
                    <a:lnTo>
                      <a:pt x="2" y="104"/>
                    </a:lnTo>
                    <a:close/>
                  </a:path>
                </a:pathLst>
              </a:custGeom>
              <a:solidFill>
                <a:srgbClr val="8529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08"/>
              <p:cNvSpPr>
                <a:spLocks/>
              </p:cNvSpPr>
              <p:nvPr/>
            </p:nvSpPr>
            <p:spPr bwMode="auto">
              <a:xfrm>
                <a:off x="2162" y="1290"/>
                <a:ext cx="219" cy="180"/>
              </a:xfrm>
              <a:custGeom>
                <a:avLst/>
                <a:gdLst>
                  <a:gd name="T0" fmla="*/ 132 w 176"/>
                  <a:gd name="T1" fmla="*/ 68 h 161"/>
                  <a:gd name="T2" fmla="*/ 81 w 176"/>
                  <a:gd name="T3" fmla="*/ 106 h 161"/>
                  <a:gd name="T4" fmla="*/ 46 w 176"/>
                  <a:gd name="T5" fmla="*/ 151 h 161"/>
                  <a:gd name="T6" fmla="*/ 2 w 176"/>
                  <a:gd name="T7" fmla="*/ 192 h 161"/>
                  <a:gd name="T8" fmla="*/ 0 w 176"/>
                  <a:gd name="T9" fmla="*/ 237 h 161"/>
                  <a:gd name="T10" fmla="*/ 0 w 176"/>
                  <a:gd name="T11" fmla="*/ 277 h 161"/>
                  <a:gd name="T12" fmla="*/ 0 w 176"/>
                  <a:gd name="T13" fmla="*/ 307 h 161"/>
                  <a:gd name="T14" fmla="*/ 21 w 176"/>
                  <a:gd name="T15" fmla="*/ 334 h 161"/>
                  <a:gd name="T16" fmla="*/ 61 w 176"/>
                  <a:gd name="T17" fmla="*/ 352 h 161"/>
                  <a:gd name="T18" fmla="*/ 81 w 176"/>
                  <a:gd name="T19" fmla="*/ 352 h 161"/>
                  <a:gd name="T20" fmla="*/ 132 w 176"/>
                  <a:gd name="T21" fmla="*/ 352 h 161"/>
                  <a:gd name="T22" fmla="*/ 167 w 176"/>
                  <a:gd name="T23" fmla="*/ 337 h 161"/>
                  <a:gd name="T24" fmla="*/ 204 w 176"/>
                  <a:gd name="T25" fmla="*/ 329 h 161"/>
                  <a:gd name="T26" fmla="*/ 228 w 176"/>
                  <a:gd name="T27" fmla="*/ 307 h 161"/>
                  <a:gd name="T28" fmla="*/ 264 w 176"/>
                  <a:gd name="T29" fmla="*/ 282 h 161"/>
                  <a:gd name="T30" fmla="*/ 285 w 176"/>
                  <a:gd name="T31" fmla="*/ 262 h 161"/>
                  <a:gd name="T32" fmla="*/ 322 w 176"/>
                  <a:gd name="T33" fmla="*/ 241 h 161"/>
                  <a:gd name="T34" fmla="*/ 333 w 176"/>
                  <a:gd name="T35" fmla="*/ 221 h 161"/>
                  <a:gd name="T36" fmla="*/ 345 w 176"/>
                  <a:gd name="T37" fmla="*/ 202 h 161"/>
                  <a:gd name="T38" fmla="*/ 345 w 176"/>
                  <a:gd name="T39" fmla="*/ 187 h 161"/>
                  <a:gd name="T40" fmla="*/ 345 w 176"/>
                  <a:gd name="T41" fmla="*/ 169 h 161"/>
                  <a:gd name="T42" fmla="*/ 345 w 176"/>
                  <a:gd name="T43" fmla="*/ 151 h 161"/>
                  <a:gd name="T44" fmla="*/ 345 w 176"/>
                  <a:gd name="T45" fmla="*/ 146 h 161"/>
                  <a:gd name="T46" fmla="*/ 345 w 176"/>
                  <a:gd name="T47" fmla="*/ 134 h 161"/>
                  <a:gd name="T48" fmla="*/ 345 w 176"/>
                  <a:gd name="T49" fmla="*/ 146 h 161"/>
                  <a:gd name="T50" fmla="*/ 381 w 176"/>
                  <a:gd name="T51" fmla="*/ 169 h 161"/>
                  <a:gd name="T52" fmla="*/ 409 w 176"/>
                  <a:gd name="T53" fmla="*/ 176 h 161"/>
                  <a:gd name="T54" fmla="*/ 452 w 176"/>
                  <a:gd name="T55" fmla="*/ 181 h 161"/>
                  <a:gd name="T56" fmla="*/ 513 w 176"/>
                  <a:gd name="T57" fmla="*/ 181 h 161"/>
                  <a:gd name="T58" fmla="*/ 608 w 176"/>
                  <a:gd name="T59" fmla="*/ 181 h 161"/>
                  <a:gd name="T60" fmla="*/ 696 w 176"/>
                  <a:gd name="T61" fmla="*/ 163 h 161"/>
                  <a:gd name="T62" fmla="*/ 755 w 176"/>
                  <a:gd name="T63" fmla="*/ 151 h 161"/>
                  <a:gd name="T64" fmla="*/ 791 w 176"/>
                  <a:gd name="T65" fmla="*/ 146 h 161"/>
                  <a:gd name="T66" fmla="*/ 815 w 176"/>
                  <a:gd name="T67" fmla="*/ 134 h 161"/>
                  <a:gd name="T68" fmla="*/ 815 w 176"/>
                  <a:gd name="T69" fmla="*/ 125 h 161"/>
                  <a:gd name="T70" fmla="*/ 815 w 176"/>
                  <a:gd name="T71" fmla="*/ 106 h 161"/>
                  <a:gd name="T72" fmla="*/ 791 w 176"/>
                  <a:gd name="T73" fmla="*/ 89 h 161"/>
                  <a:gd name="T74" fmla="*/ 768 w 176"/>
                  <a:gd name="T75" fmla="*/ 72 h 161"/>
                  <a:gd name="T76" fmla="*/ 733 w 176"/>
                  <a:gd name="T77" fmla="*/ 50 h 161"/>
                  <a:gd name="T78" fmla="*/ 704 w 176"/>
                  <a:gd name="T79" fmla="*/ 32 h 161"/>
                  <a:gd name="T80" fmla="*/ 657 w 176"/>
                  <a:gd name="T81" fmla="*/ 15 h 161"/>
                  <a:gd name="T82" fmla="*/ 623 w 176"/>
                  <a:gd name="T83" fmla="*/ 12 h 161"/>
                  <a:gd name="T84" fmla="*/ 562 w 176"/>
                  <a:gd name="T85" fmla="*/ 2 h 161"/>
                  <a:gd name="T86" fmla="*/ 513 w 176"/>
                  <a:gd name="T87" fmla="*/ 0 h 161"/>
                  <a:gd name="T88" fmla="*/ 452 w 176"/>
                  <a:gd name="T89" fmla="*/ 0 h 161"/>
                  <a:gd name="T90" fmla="*/ 381 w 176"/>
                  <a:gd name="T91" fmla="*/ 12 h 161"/>
                  <a:gd name="T92" fmla="*/ 322 w 176"/>
                  <a:gd name="T93" fmla="*/ 12 h 161"/>
                  <a:gd name="T94" fmla="*/ 264 w 176"/>
                  <a:gd name="T95" fmla="*/ 15 h 161"/>
                  <a:gd name="T96" fmla="*/ 228 w 176"/>
                  <a:gd name="T97" fmla="*/ 21 h 161"/>
                  <a:gd name="T98" fmla="*/ 204 w 176"/>
                  <a:gd name="T99" fmla="*/ 29 h 161"/>
                  <a:gd name="T100" fmla="*/ 151 w 176"/>
                  <a:gd name="T101" fmla="*/ 44 h 161"/>
                  <a:gd name="T102" fmla="*/ 132 w 176"/>
                  <a:gd name="T103" fmla="*/ 68 h 161"/>
                  <a:gd name="T104" fmla="*/ 132 w 176"/>
                  <a:gd name="T105" fmla="*/ 68 h 16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76"/>
                  <a:gd name="T160" fmla="*/ 0 h 161"/>
                  <a:gd name="T161" fmla="*/ 176 w 176"/>
                  <a:gd name="T162" fmla="*/ 161 h 16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76" h="161">
                    <a:moveTo>
                      <a:pt x="28" y="31"/>
                    </a:moveTo>
                    <a:lnTo>
                      <a:pt x="18" y="49"/>
                    </a:lnTo>
                    <a:lnTo>
                      <a:pt x="10" y="70"/>
                    </a:lnTo>
                    <a:lnTo>
                      <a:pt x="2" y="88"/>
                    </a:lnTo>
                    <a:lnTo>
                      <a:pt x="0" y="109"/>
                    </a:lnTo>
                    <a:lnTo>
                      <a:pt x="0" y="127"/>
                    </a:lnTo>
                    <a:lnTo>
                      <a:pt x="0" y="140"/>
                    </a:lnTo>
                    <a:lnTo>
                      <a:pt x="5" y="153"/>
                    </a:lnTo>
                    <a:lnTo>
                      <a:pt x="13" y="161"/>
                    </a:lnTo>
                    <a:lnTo>
                      <a:pt x="18" y="161"/>
                    </a:lnTo>
                    <a:lnTo>
                      <a:pt x="28" y="161"/>
                    </a:lnTo>
                    <a:lnTo>
                      <a:pt x="36" y="155"/>
                    </a:lnTo>
                    <a:lnTo>
                      <a:pt x="44" y="150"/>
                    </a:lnTo>
                    <a:lnTo>
                      <a:pt x="49" y="140"/>
                    </a:lnTo>
                    <a:lnTo>
                      <a:pt x="57" y="129"/>
                    </a:lnTo>
                    <a:lnTo>
                      <a:pt x="62" y="119"/>
                    </a:lnTo>
                    <a:lnTo>
                      <a:pt x="70" y="111"/>
                    </a:lnTo>
                    <a:lnTo>
                      <a:pt x="72" y="101"/>
                    </a:lnTo>
                    <a:lnTo>
                      <a:pt x="75" y="93"/>
                    </a:lnTo>
                    <a:lnTo>
                      <a:pt x="75" y="85"/>
                    </a:lnTo>
                    <a:lnTo>
                      <a:pt x="75" y="78"/>
                    </a:lnTo>
                    <a:lnTo>
                      <a:pt x="75" y="70"/>
                    </a:lnTo>
                    <a:lnTo>
                      <a:pt x="75" y="67"/>
                    </a:lnTo>
                    <a:lnTo>
                      <a:pt x="75" y="62"/>
                    </a:lnTo>
                    <a:lnTo>
                      <a:pt x="75" y="67"/>
                    </a:lnTo>
                    <a:lnTo>
                      <a:pt x="83" y="78"/>
                    </a:lnTo>
                    <a:lnTo>
                      <a:pt x="88" y="80"/>
                    </a:lnTo>
                    <a:lnTo>
                      <a:pt x="98" y="83"/>
                    </a:lnTo>
                    <a:lnTo>
                      <a:pt x="111" y="83"/>
                    </a:lnTo>
                    <a:lnTo>
                      <a:pt x="132" y="83"/>
                    </a:lnTo>
                    <a:lnTo>
                      <a:pt x="150" y="75"/>
                    </a:lnTo>
                    <a:lnTo>
                      <a:pt x="163" y="70"/>
                    </a:lnTo>
                    <a:lnTo>
                      <a:pt x="171" y="67"/>
                    </a:lnTo>
                    <a:lnTo>
                      <a:pt x="176" y="62"/>
                    </a:lnTo>
                    <a:lnTo>
                      <a:pt x="176" y="57"/>
                    </a:lnTo>
                    <a:lnTo>
                      <a:pt x="176" y="49"/>
                    </a:lnTo>
                    <a:lnTo>
                      <a:pt x="171" y="41"/>
                    </a:lnTo>
                    <a:lnTo>
                      <a:pt x="166" y="33"/>
                    </a:lnTo>
                    <a:lnTo>
                      <a:pt x="158" y="23"/>
                    </a:lnTo>
                    <a:lnTo>
                      <a:pt x="153" y="15"/>
                    </a:lnTo>
                    <a:lnTo>
                      <a:pt x="142" y="7"/>
                    </a:lnTo>
                    <a:lnTo>
                      <a:pt x="135" y="5"/>
                    </a:lnTo>
                    <a:lnTo>
                      <a:pt x="122" y="2"/>
                    </a:lnTo>
                    <a:lnTo>
                      <a:pt x="111" y="0"/>
                    </a:lnTo>
                    <a:lnTo>
                      <a:pt x="98" y="0"/>
                    </a:lnTo>
                    <a:lnTo>
                      <a:pt x="83" y="5"/>
                    </a:lnTo>
                    <a:lnTo>
                      <a:pt x="70" y="5"/>
                    </a:lnTo>
                    <a:lnTo>
                      <a:pt x="57" y="7"/>
                    </a:lnTo>
                    <a:lnTo>
                      <a:pt x="49" y="10"/>
                    </a:lnTo>
                    <a:lnTo>
                      <a:pt x="44" y="13"/>
                    </a:lnTo>
                    <a:lnTo>
                      <a:pt x="33" y="20"/>
                    </a:lnTo>
                    <a:lnTo>
                      <a:pt x="28" y="31"/>
                    </a:lnTo>
                    <a:close/>
                  </a:path>
                </a:pathLst>
              </a:custGeom>
              <a:solidFill>
                <a:srgbClr val="59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9"/>
              <p:cNvSpPr>
                <a:spLocks/>
              </p:cNvSpPr>
              <p:nvPr/>
            </p:nvSpPr>
            <p:spPr bwMode="auto">
              <a:xfrm>
                <a:off x="2215" y="1376"/>
                <a:ext cx="157" cy="236"/>
              </a:xfrm>
              <a:custGeom>
                <a:avLst/>
                <a:gdLst>
                  <a:gd name="T0" fmla="*/ 40 w 129"/>
                  <a:gd name="T1" fmla="*/ 245 h 210"/>
                  <a:gd name="T2" fmla="*/ 50 w 129"/>
                  <a:gd name="T3" fmla="*/ 255 h 210"/>
                  <a:gd name="T4" fmla="*/ 73 w 129"/>
                  <a:gd name="T5" fmla="*/ 263 h 210"/>
                  <a:gd name="T6" fmla="*/ 77 w 129"/>
                  <a:gd name="T7" fmla="*/ 275 h 210"/>
                  <a:gd name="T8" fmla="*/ 102 w 129"/>
                  <a:gd name="T9" fmla="*/ 282 h 210"/>
                  <a:gd name="T10" fmla="*/ 131 w 129"/>
                  <a:gd name="T11" fmla="*/ 288 h 210"/>
                  <a:gd name="T12" fmla="*/ 175 w 129"/>
                  <a:gd name="T13" fmla="*/ 298 h 210"/>
                  <a:gd name="T14" fmla="*/ 213 w 129"/>
                  <a:gd name="T15" fmla="*/ 294 h 210"/>
                  <a:gd name="T16" fmla="*/ 257 w 129"/>
                  <a:gd name="T17" fmla="*/ 275 h 210"/>
                  <a:gd name="T18" fmla="*/ 285 w 129"/>
                  <a:gd name="T19" fmla="*/ 245 h 210"/>
                  <a:gd name="T20" fmla="*/ 315 w 129"/>
                  <a:gd name="T21" fmla="*/ 217 h 210"/>
                  <a:gd name="T22" fmla="*/ 333 w 129"/>
                  <a:gd name="T23" fmla="*/ 176 h 210"/>
                  <a:gd name="T24" fmla="*/ 360 w 129"/>
                  <a:gd name="T25" fmla="*/ 146 h 210"/>
                  <a:gd name="T26" fmla="*/ 368 w 129"/>
                  <a:gd name="T27" fmla="*/ 116 h 210"/>
                  <a:gd name="T28" fmla="*/ 381 w 129"/>
                  <a:gd name="T29" fmla="*/ 92 h 210"/>
                  <a:gd name="T30" fmla="*/ 381 w 129"/>
                  <a:gd name="T31" fmla="*/ 81 h 210"/>
                  <a:gd name="T32" fmla="*/ 381 w 129"/>
                  <a:gd name="T33" fmla="*/ 67 h 210"/>
                  <a:gd name="T34" fmla="*/ 368 w 129"/>
                  <a:gd name="T35" fmla="*/ 53 h 210"/>
                  <a:gd name="T36" fmla="*/ 368 w 129"/>
                  <a:gd name="T37" fmla="*/ 35 h 210"/>
                  <a:gd name="T38" fmla="*/ 360 w 129"/>
                  <a:gd name="T39" fmla="*/ 12 h 210"/>
                  <a:gd name="T40" fmla="*/ 360 w 129"/>
                  <a:gd name="T41" fmla="*/ 3 h 210"/>
                  <a:gd name="T42" fmla="*/ 360 w 129"/>
                  <a:gd name="T43" fmla="*/ 0 h 210"/>
                  <a:gd name="T44" fmla="*/ 381 w 129"/>
                  <a:gd name="T45" fmla="*/ 0 h 210"/>
                  <a:gd name="T46" fmla="*/ 402 w 129"/>
                  <a:gd name="T47" fmla="*/ 0 h 210"/>
                  <a:gd name="T48" fmla="*/ 417 w 129"/>
                  <a:gd name="T49" fmla="*/ 3 h 210"/>
                  <a:gd name="T50" fmla="*/ 452 w 129"/>
                  <a:gd name="T51" fmla="*/ 12 h 210"/>
                  <a:gd name="T52" fmla="*/ 469 w 129"/>
                  <a:gd name="T53" fmla="*/ 17 h 210"/>
                  <a:gd name="T54" fmla="*/ 492 w 129"/>
                  <a:gd name="T55" fmla="*/ 35 h 210"/>
                  <a:gd name="T56" fmla="*/ 508 w 129"/>
                  <a:gd name="T57" fmla="*/ 67 h 210"/>
                  <a:gd name="T58" fmla="*/ 508 w 129"/>
                  <a:gd name="T59" fmla="*/ 92 h 210"/>
                  <a:gd name="T60" fmla="*/ 505 w 129"/>
                  <a:gd name="T61" fmla="*/ 129 h 210"/>
                  <a:gd name="T62" fmla="*/ 482 w 129"/>
                  <a:gd name="T63" fmla="*/ 170 h 210"/>
                  <a:gd name="T64" fmla="*/ 458 w 129"/>
                  <a:gd name="T65" fmla="*/ 211 h 210"/>
                  <a:gd name="T66" fmla="*/ 432 w 129"/>
                  <a:gd name="T67" fmla="*/ 245 h 210"/>
                  <a:gd name="T68" fmla="*/ 405 w 129"/>
                  <a:gd name="T69" fmla="*/ 282 h 210"/>
                  <a:gd name="T70" fmla="*/ 381 w 129"/>
                  <a:gd name="T71" fmla="*/ 307 h 210"/>
                  <a:gd name="T72" fmla="*/ 360 w 129"/>
                  <a:gd name="T73" fmla="*/ 324 h 210"/>
                  <a:gd name="T74" fmla="*/ 347 w 129"/>
                  <a:gd name="T75" fmla="*/ 346 h 210"/>
                  <a:gd name="T76" fmla="*/ 360 w 129"/>
                  <a:gd name="T77" fmla="*/ 371 h 210"/>
                  <a:gd name="T78" fmla="*/ 360 w 129"/>
                  <a:gd name="T79" fmla="*/ 383 h 210"/>
                  <a:gd name="T80" fmla="*/ 347 w 129"/>
                  <a:gd name="T81" fmla="*/ 394 h 210"/>
                  <a:gd name="T82" fmla="*/ 333 w 129"/>
                  <a:gd name="T83" fmla="*/ 411 h 210"/>
                  <a:gd name="T84" fmla="*/ 309 w 129"/>
                  <a:gd name="T85" fmla="*/ 430 h 210"/>
                  <a:gd name="T86" fmla="*/ 267 w 129"/>
                  <a:gd name="T87" fmla="*/ 446 h 210"/>
                  <a:gd name="T88" fmla="*/ 234 w 129"/>
                  <a:gd name="T89" fmla="*/ 460 h 210"/>
                  <a:gd name="T90" fmla="*/ 206 w 129"/>
                  <a:gd name="T91" fmla="*/ 462 h 210"/>
                  <a:gd name="T92" fmla="*/ 183 w 129"/>
                  <a:gd name="T93" fmla="*/ 475 h 210"/>
                  <a:gd name="T94" fmla="*/ 151 w 129"/>
                  <a:gd name="T95" fmla="*/ 472 h 210"/>
                  <a:gd name="T96" fmla="*/ 131 w 129"/>
                  <a:gd name="T97" fmla="*/ 462 h 210"/>
                  <a:gd name="T98" fmla="*/ 102 w 129"/>
                  <a:gd name="T99" fmla="*/ 452 h 210"/>
                  <a:gd name="T100" fmla="*/ 60 w 129"/>
                  <a:gd name="T101" fmla="*/ 436 h 210"/>
                  <a:gd name="T102" fmla="*/ 19 w 129"/>
                  <a:gd name="T103" fmla="*/ 405 h 210"/>
                  <a:gd name="T104" fmla="*/ 2 w 129"/>
                  <a:gd name="T105" fmla="*/ 383 h 210"/>
                  <a:gd name="T106" fmla="*/ 0 w 129"/>
                  <a:gd name="T107" fmla="*/ 346 h 210"/>
                  <a:gd name="T108" fmla="*/ 2 w 129"/>
                  <a:gd name="T109" fmla="*/ 317 h 210"/>
                  <a:gd name="T110" fmla="*/ 19 w 129"/>
                  <a:gd name="T111" fmla="*/ 288 h 210"/>
                  <a:gd name="T112" fmla="*/ 28 w 129"/>
                  <a:gd name="T113" fmla="*/ 272 h 210"/>
                  <a:gd name="T114" fmla="*/ 40 w 129"/>
                  <a:gd name="T115" fmla="*/ 255 h 210"/>
                  <a:gd name="T116" fmla="*/ 40 w 129"/>
                  <a:gd name="T117" fmla="*/ 245 h 210"/>
                  <a:gd name="T118" fmla="*/ 40 w 129"/>
                  <a:gd name="T119" fmla="*/ 245 h 21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29"/>
                  <a:gd name="T181" fmla="*/ 0 h 210"/>
                  <a:gd name="T182" fmla="*/ 129 w 129"/>
                  <a:gd name="T183" fmla="*/ 210 h 210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29" h="210">
                    <a:moveTo>
                      <a:pt x="10" y="109"/>
                    </a:moveTo>
                    <a:lnTo>
                      <a:pt x="13" y="112"/>
                    </a:lnTo>
                    <a:lnTo>
                      <a:pt x="18" y="117"/>
                    </a:lnTo>
                    <a:lnTo>
                      <a:pt x="20" y="122"/>
                    </a:lnTo>
                    <a:lnTo>
                      <a:pt x="26" y="125"/>
                    </a:lnTo>
                    <a:lnTo>
                      <a:pt x="33" y="127"/>
                    </a:lnTo>
                    <a:lnTo>
                      <a:pt x="44" y="132"/>
                    </a:lnTo>
                    <a:lnTo>
                      <a:pt x="54" y="130"/>
                    </a:lnTo>
                    <a:lnTo>
                      <a:pt x="65" y="122"/>
                    </a:lnTo>
                    <a:lnTo>
                      <a:pt x="72" y="109"/>
                    </a:lnTo>
                    <a:lnTo>
                      <a:pt x="80" y="96"/>
                    </a:lnTo>
                    <a:lnTo>
                      <a:pt x="85" y="78"/>
                    </a:lnTo>
                    <a:lnTo>
                      <a:pt x="91" y="65"/>
                    </a:lnTo>
                    <a:lnTo>
                      <a:pt x="93" y="52"/>
                    </a:lnTo>
                    <a:lnTo>
                      <a:pt x="96" y="41"/>
                    </a:lnTo>
                    <a:lnTo>
                      <a:pt x="96" y="36"/>
                    </a:lnTo>
                    <a:lnTo>
                      <a:pt x="96" y="29"/>
                    </a:lnTo>
                    <a:lnTo>
                      <a:pt x="93" y="23"/>
                    </a:lnTo>
                    <a:lnTo>
                      <a:pt x="93" y="16"/>
                    </a:lnTo>
                    <a:lnTo>
                      <a:pt x="91" y="5"/>
                    </a:lnTo>
                    <a:lnTo>
                      <a:pt x="91" y="3"/>
                    </a:lnTo>
                    <a:lnTo>
                      <a:pt x="91" y="0"/>
                    </a:lnTo>
                    <a:lnTo>
                      <a:pt x="96" y="0"/>
                    </a:lnTo>
                    <a:lnTo>
                      <a:pt x="101" y="0"/>
                    </a:lnTo>
                    <a:lnTo>
                      <a:pt x="106" y="3"/>
                    </a:lnTo>
                    <a:lnTo>
                      <a:pt x="114" y="5"/>
                    </a:lnTo>
                    <a:lnTo>
                      <a:pt x="119" y="8"/>
                    </a:lnTo>
                    <a:lnTo>
                      <a:pt x="124" y="16"/>
                    </a:lnTo>
                    <a:lnTo>
                      <a:pt x="129" y="29"/>
                    </a:lnTo>
                    <a:lnTo>
                      <a:pt x="129" y="41"/>
                    </a:lnTo>
                    <a:lnTo>
                      <a:pt x="127" y="57"/>
                    </a:lnTo>
                    <a:lnTo>
                      <a:pt x="122" y="75"/>
                    </a:lnTo>
                    <a:lnTo>
                      <a:pt x="116" y="93"/>
                    </a:lnTo>
                    <a:lnTo>
                      <a:pt x="109" y="109"/>
                    </a:lnTo>
                    <a:lnTo>
                      <a:pt x="103" y="125"/>
                    </a:lnTo>
                    <a:lnTo>
                      <a:pt x="96" y="135"/>
                    </a:lnTo>
                    <a:lnTo>
                      <a:pt x="91" y="143"/>
                    </a:lnTo>
                    <a:lnTo>
                      <a:pt x="88" y="153"/>
                    </a:lnTo>
                    <a:lnTo>
                      <a:pt x="91" y="164"/>
                    </a:lnTo>
                    <a:lnTo>
                      <a:pt x="91" y="169"/>
                    </a:lnTo>
                    <a:lnTo>
                      <a:pt x="88" y="174"/>
                    </a:lnTo>
                    <a:lnTo>
                      <a:pt x="85" y="182"/>
                    </a:lnTo>
                    <a:lnTo>
                      <a:pt x="78" y="190"/>
                    </a:lnTo>
                    <a:lnTo>
                      <a:pt x="67" y="197"/>
                    </a:lnTo>
                    <a:lnTo>
                      <a:pt x="59" y="203"/>
                    </a:lnTo>
                    <a:lnTo>
                      <a:pt x="52" y="205"/>
                    </a:lnTo>
                    <a:lnTo>
                      <a:pt x="46" y="210"/>
                    </a:lnTo>
                    <a:lnTo>
                      <a:pt x="39" y="208"/>
                    </a:lnTo>
                    <a:lnTo>
                      <a:pt x="33" y="205"/>
                    </a:lnTo>
                    <a:lnTo>
                      <a:pt x="26" y="200"/>
                    </a:lnTo>
                    <a:lnTo>
                      <a:pt x="15" y="192"/>
                    </a:lnTo>
                    <a:lnTo>
                      <a:pt x="5" y="179"/>
                    </a:lnTo>
                    <a:lnTo>
                      <a:pt x="2" y="169"/>
                    </a:lnTo>
                    <a:lnTo>
                      <a:pt x="0" y="153"/>
                    </a:lnTo>
                    <a:lnTo>
                      <a:pt x="2" y="140"/>
                    </a:lnTo>
                    <a:lnTo>
                      <a:pt x="5" y="127"/>
                    </a:lnTo>
                    <a:lnTo>
                      <a:pt x="7" y="119"/>
                    </a:lnTo>
                    <a:lnTo>
                      <a:pt x="10" y="112"/>
                    </a:lnTo>
                    <a:lnTo>
                      <a:pt x="10" y="109"/>
                    </a:lnTo>
                    <a:close/>
                  </a:path>
                </a:pathLst>
              </a:custGeom>
              <a:solidFill>
                <a:srgbClr val="8529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10"/>
              <p:cNvSpPr>
                <a:spLocks/>
              </p:cNvSpPr>
              <p:nvPr/>
            </p:nvSpPr>
            <p:spPr bwMode="auto">
              <a:xfrm>
                <a:off x="2208" y="1290"/>
                <a:ext cx="98" cy="121"/>
              </a:xfrm>
              <a:custGeom>
                <a:avLst/>
                <a:gdLst>
                  <a:gd name="T0" fmla="*/ 0 w 83"/>
                  <a:gd name="T1" fmla="*/ 267 h 106"/>
                  <a:gd name="T2" fmla="*/ 11 w 83"/>
                  <a:gd name="T3" fmla="*/ 264 h 106"/>
                  <a:gd name="T4" fmla="*/ 33 w 83"/>
                  <a:gd name="T5" fmla="*/ 249 h 106"/>
                  <a:gd name="T6" fmla="*/ 74 w 83"/>
                  <a:gd name="T7" fmla="*/ 231 h 106"/>
                  <a:gd name="T8" fmla="*/ 125 w 83"/>
                  <a:gd name="T9" fmla="*/ 209 h 106"/>
                  <a:gd name="T10" fmla="*/ 164 w 83"/>
                  <a:gd name="T11" fmla="*/ 177 h 106"/>
                  <a:gd name="T12" fmla="*/ 208 w 83"/>
                  <a:gd name="T13" fmla="*/ 147 h 106"/>
                  <a:gd name="T14" fmla="*/ 240 w 83"/>
                  <a:gd name="T15" fmla="*/ 119 h 106"/>
                  <a:gd name="T16" fmla="*/ 267 w 83"/>
                  <a:gd name="T17" fmla="*/ 83 h 106"/>
                  <a:gd name="T18" fmla="*/ 267 w 83"/>
                  <a:gd name="T19" fmla="*/ 51 h 106"/>
                  <a:gd name="T20" fmla="*/ 257 w 83"/>
                  <a:gd name="T21" fmla="*/ 25 h 106"/>
                  <a:gd name="T22" fmla="*/ 240 w 83"/>
                  <a:gd name="T23" fmla="*/ 13 h 106"/>
                  <a:gd name="T24" fmla="*/ 226 w 83"/>
                  <a:gd name="T25" fmla="*/ 0 h 106"/>
                  <a:gd name="T26" fmla="*/ 198 w 83"/>
                  <a:gd name="T27" fmla="*/ 0 h 106"/>
                  <a:gd name="T28" fmla="*/ 164 w 83"/>
                  <a:gd name="T29" fmla="*/ 13 h 106"/>
                  <a:gd name="T30" fmla="*/ 139 w 83"/>
                  <a:gd name="T31" fmla="*/ 25 h 106"/>
                  <a:gd name="T32" fmla="*/ 107 w 83"/>
                  <a:gd name="T33" fmla="*/ 58 h 106"/>
                  <a:gd name="T34" fmla="*/ 74 w 83"/>
                  <a:gd name="T35" fmla="*/ 92 h 106"/>
                  <a:gd name="T36" fmla="*/ 52 w 83"/>
                  <a:gd name="T37" fmla="*/ 123 h 106"/>
                  <a:gd name="T38" fmla="*/ 33 w 83"/>
                  <a:gd name="T39" fmla="*/ 156 h 106"/>
                  <a:gd name="T40" fmla="*/ 25 w 83"/>
                  <a:gd name="T41" fmla="*/ 196 h 106"/>
                  <a:gd name="T42" fmla="*/ 11 w 83"/>
                  <a:gd name="T43" fmla="*/ 220 h 106"/>
                  <a:gd name="T44" fmla="*/ 11 w 83"/>
                  <a:gd name="T45" fmla="*/ 243 h 106"/>
                  <a:gd name="T46" fmla="*/ 0 w 83"/>
                  <a:gd name="T47" fmla="*/ 255 h 106"/>
                  <a:gd name="T48" fmla="*/ 0 w 83"/>
                  <a:gd name="T49" fmla="*/ 267 h 106"/>
                  <a:gd name="T50" fmla="*/ 0 w 83"/>
                  <a:gd name="T51" fmla="*/ 267 h 10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83"/>
                  <a:gd name="T79" fmla="*/ 0 h 106"/>
                  <a:gd name="T80" fmla="*/ 83 w 83"/>
                  <a:gd name="T81" fmla="*/ 106 h 10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83" h="106">
                    <a:moveTo>
                      <a:pt x="0" y="106"/>
                    </a:moveTo>
                    <a:lnTo>
                      <a:pt x="3" y="104"/>
                    </a:lnTo>
                    <a:lnTo>
                      <a:pt x="10" y="98"/>
                    </a:lnTo>
                    <a:lnTo>
                      <a:pt x="23" y="91"/>
                    </a:lnTo>
                    <a:lnTo>
                      <a:pt x="39" y="83"/>
                    </a:lnTo>
                    <a:lnTo>
                      <a:pt x="52" y="70"/>
                    </a:lnTo>
                    <a:lnTo>
                      <a:pt x="65" y="59"/>
                    </a:lnTo>
                    <a:lnTo>
                      <a:pt x="75" y="46"/>
                    </a:lnTo>
                    <a:lnTo>
                      <a:pt x="83" y="33"/>
                    </a:lnTo>
                    <a:lnTo>
                      <a:pt x="83" y="20"/>
                    </a:lnTo>
                    <a:lnTo>
                      <a:pt x="81" y="10"/>
                    </a:lnTo>
                    <a:lnTo>
                      <a:pt x="75" y="5"/>
                    </a:lnTo>
                    <a:lnTo>
                      <a:pt x="70" y="0"/>
                    </a:lnTo>
                    <a:lnTo>
                      <a:pt x="62" y="0"/>
                    </a:lnTo>
                    <a:lnTo>
                      <a:pt x="52" y="5"/>
                    </a:lnTo>
                    <a:lnTo>
                      <a:pt x="44" y="10"/>
                    </a:lnTo>
                    <a:lnTo>
                      <a:pt x="34" y="23"/>
                    </a:lnTo>
                    <a:lnTo>
                      <a:pt x="23" y="36"/>
                    </a:lnTo>
                    <a:lnTo>
                      <a:pt x="16" y="49"/>
                    </a:lnTo>
                    <a:lnTo>
                      <a:pt x="10" y="62"/>
                    </a:lnTo>
                    <a:lnTo>
                      <a:pt x="8" y="78"/>
                    </a:lnTo>
                    <a:lnTo>
                      <a:pt x="3" y="88"/>
                    </a:lnTo>
                    <a:lnTo>
                      <a:pt x="3" y="96"/>
                    </a:lnTo>
                    <a:lnTo>
                      <a:pt x="0" y="101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75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11"/>
              <p:cNvSpPr>
                <a:spLocks/>
              </p:cNvSpPr>
              <p:nvPr/>
            </p:nvSpPr>
            <p:spPr bwMode="auto">
              <a:xfrm>
                <a:off x="2165" y="1280"/>
                <a:ext cx="183" cy="160"/>
              </a:xfrm>
              <a:custGeom>
                <a:avLst/>
                <a:gdLst>
                  <a:gd name="T0" fmla="*/ 12 w 151"/>
                  <a:gd name="T1" fmla="*/ 200 h 140"/>
                  <a:gd name="T2" fmla="*/ 18 w 151"/>
                  <a:gd name="T3" fmla="*/ 166 h 140"/>
                  <a:gd name="T4" fmla="*/ 33 w 151"/>
                  <a:gd name="T5" fmla="*/ 145 h 140"/>
                  <a:gd name="T6" fmla="*/ 41 w 151"/>
                  <a:gd name="T7" fmla="*/ 121 h 140"/>
                  <a:gd name="T8" fmla="*/ 61 w 151"/>
                  <a:gd name="T9" fmla="*/ 106 h 140"/>
                  <a:gd name="T10" fmla="*/ 70 w 151"/>
                  <a:gd name="T11" fmla="*/ 86 h 140"/>
                  <a:gd name="T12" fmla="*/ 110 w 151"/>
                  <a:gd name="T13" fmla="*/ 72 h 140"/>
                  <a:gd name="T14" fmla="*/ 150 w 151"/>
                  <a:gd name="T15" fmla="*/ 46 h 140"/>
                  <a:gd name="T16" fmla="*/ 212 w 151"/>
                  <a:gd name="T17" fmla="*/ 33 h 140"/>
                  <a:gd name="T18" fmla="*/ 269 w 151"/>
                  <a:gd name="T19" fmla="*/ 2 h 140"/>
                  <a:gd name="T20" fmla="*/ 344 w 151"/>
                  <a:gd name="T21" fmla="*/ 0 h 140"/>
                  <a:gd name="T22" fmla="*/ 398 w 151"/>
                  <a:gd name="T23" fmla="*/ 2 h 140"/>
                  <a:gd name="T24" fmla="*/ 459 w 151"/>
                  <a:gd name="T25" fmla="*/ 19 h 140"/>
                  <a:gd name="T26" fmla="*/ 498 w 151"/>
                  <a:gd name="T27" fmla="*/ 33 h 140"/>
                  <a:gd name="T28" fmla="*/ 549 w 151"/>
                  <a:gd name="T29" fmla="*/ 46 h 140"/>
                  <a:gd name="T30" fmla="*/ 568 w 151"/>
                  <a:gd name="T31" fmla="*/ 58 h 140"/>
                  <a:gd name="T32" fmla="*/ 581 w 151"/>
                  <a:gd name="T33" fmla="*/ 66 h 140"/>
                  <a:gd name="T34" fmla="*/ 568 w 151"/>
                  <a:gd name="T35" fmla="*/ 58 h 140"/>
                  <a:gd name="T36" fmla="*/ 541 w 151"/>
                  <a:gd name="T37" fmla="*/ 53 h 140"/>
                  <a:gd name="T38" fmla="*/ 491 w 151"/>
                  <a:gd name="T39" fmla="*/ 46 h 140"/>
                  <a:gd name="T40" fmla="*/ 430 w 151"/>
                  <a:gd name="T41" fmla="*/ 46 h 140"/>
                  <a:gd name="T42" fmla="*/ 368 w 151"/>
                  <a:gd name="T43" fmla="*/ 53 h 140"/>
                  <a:gd name="T44" fmla="*/ 299 w 151"/>
                  <a:gd name="T45" fmla="*/ 66 h 140"/>
                  <a:gd name="T46" fmla="*/ 231 w 151"/>
                  <a:gd name="T47" fmla="*/ 86 h 140"/>
                  <a:gd name="T48" fmla="*/ 182 w 151"/>
                  <a:gd name="T49" fmla="*/ 121 h 140"/>
                  <a:gd name="T50" fmla="*/ 120 w 151"/>
                  <a:gd name="T51" fmla="*/ 158 h 140"/>
                  <a:gd name="T52" fmla="*/ 102 w 151"/>
                  <a:gd name="T53" fmla="*/ 200 h 140"/>
                  <a:gd name="T54" fmla="*/ 78 w 151"/>
                  <a:gd name="T55" fmla="*/ 237 h 140"/>
                  <a:gd name="T56" fmla="*/ 78 w 151"/>
                  <a:gd name="T57" fmla="*/ 278 h 140"/>
                  <a:gd name="T58" fmla="*/ 78 w 151"/>
                  <a:gd name="T59" fmla="*/ 311 h 140"/>
                  <a:gd name="T60" fmla="*/ 78 w 151"/>
                  <a:gd name="T61" fmla="*/ 331 h 140"/>
                  <a:gd name="T62" fmla="*/ 70 w 151"/>
                  <a:gd name="T63" fmla="*/ 349 h 140"/>
                  <a:gd name="T64" fmla="*/ 61 w 151"/>
                  <a:gd name="T65" fmla="*/ 357 h 140"/>
                  <a:gd name="T66" fmla="*/ 41 w 151"/>
                  <a:gd name="T67" fmla="*/ 349 h 140"/>
                  <a:gd name="T68" fmla="*/ 33 w 151"/>
                  <a:gd name="T69" fmla="*/ 337 h 140"/>
                  <a:gd name="T70" fmla="*/ 12 w 151"/>
                  <a:gd name="T71" fmla="*/ 314 h 140"/>
                  <a:gd name="T72" fmla="*/ 12 w 151"/>
                  <a:gd name="T73" fmla="*/ 299 h 140"/>
                  <a:gd name="T74" fmla="*/ 0 w 151"/>
                  <a:gd name="T75" fmla="*/ 271 h 140"/>
                  <a:gd name="T76" fmla="*/ 0 w 151"/>
                  <a:gd name="T77" fmla="*/ 247 h 140"/>
                  <a:gd name="T78" fmla="*/ 0 w 151"/>
                  <a:gd name="T79" fmla="*/ 218 h 140"/>
                  <a:gd name="T80" fmla="*/ 12 w 151"/>
                  <a:gd name="T81" fmla="*/ 200 h 140"/>
                  <a:gd name="T82" fmla="*/ 12 w 151"/>
                  <a:gd name="T83" fmla="*/ 200 h 14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51"/>
                  <a:gd name="T127" fmla="*/ 0 h 140"/>
                  <a:gd name="T128" fmla="*/ 151 w 151"/>
                  <a:gd name="T129" fmla="*/ 140 h 14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51" h="140">
                    <a:moveTo>
                      <a:pt x="3" y="78"/>
                    </a:moveTo>
                    <a:lnTo>
                      <a:pt x="5" y="65"/>
                    </a:lnTo>
                    <a:lnTo>
                      <a:pt x="8" y="57"/>
                    </a:lnTo>
                    <a:lnTo>
                      <a:pt x="11" y="47"/>
                    </a:lnTo>
                    <a:lnTo>
                      <a:pt x="16" y="41"/>
                    </a:lnTo>
                    <a:lnTo>
                      <a:pt x="18" y="34"/>
                    </a:lnTo>
                    <a:lnTo>
                      <a:pt x="29" y="28"/>
                    </a:lnTo>
                    <a:lnTo>
                      <a:pt x="39" y="18"/>
                    </a:lnTo>
                    <a:lnTo>
                      <a:pt x="55" y="13"/>
                    </a:lnTo>
                    <a:lnTo>
                      <a:pt x="70" y="2"/>
                    </a:lnTo>
                    <a:lnTo>
                      <a:pt x="89" y="0"/>
                    </a:lnTo>
                    <a:lnTo>
                      <a:pt x="104" y="2"/>
                    </a:lnTo>
                    <a:lnTo>
                      <a:pt x="120" y="8"/>
                    </a:lnTo>
                    <a:lnTo>
                      <a:pt x="130" y="13"/>
                    </a:lnTo>
                    <a:lnTo>
                      <a:pt x="143" y="18"/>
                    </a:lnTo>
                    <a:lnTo>
                      <a:pt x="148" y="23"/>
                    </a:lnTo>
                    <a:lnTo>
                      <a:pt x="151" y="26"/>
                    </a:lnTo>
                    <a:lnTo>
                      <a:pt x="148" y="23"/>
                    </a:lnTo>
                    <a:lnTo>
                      <a:pt x="141" y="21"/>
                    </a:lnTo>
                    <a:lnTo>
                      <a:pt x="128" y="18"/>
                    </a:lnTo>
                    <a:lnTo>
                      <a:pt x="112" y="18"/>
                    </a:lnTo>
                    <a:lnTo>
                      <a:pt x="96" y="21"/>
                    </a:lnTo>
                    <a:lnTo>
                      <a:pt x="78" y="26"/>
                    </a:lnTo>
                    <a:lnTo>
                      <a:pt x="60" y="34"/>
                    </a:lnTo>
                    <a:lnTo>
                      <a:pt x="47" y="47"/>
                    </a:lnTo>
                    <a:lnTo>
                      <a:pt x="31" y="62"/>
                    </a:lnTo>
                    <a:lnTo>
                      <a:pt x="26" y="78"/>
                    </a:lnTo>
                    <a:lnTo>
                      <a:pt x="21" y="93"/>
                    </a:lnTo>
                    <a:lnTo>
                      <a:pt x="21" y="109"/>
                    </a:lnTo>
                    <a:lnTo>
                      <a:pt x="21" y="122"/>
                    </a:lnTo>
                    <a:lnTo>
                      <a:pt x="21" y="130"/>
                    </a:lnTo>
                    <a:lnTo>
                      <a:pt x="18" y="137"/>
                    </a:lnTo>
                    <a:lnTo>
                      <a:pt x="16" y="140"/>
                    </a:lnTo>
                    <a:lnTo>
                      <a:pt x="11" y="137"/>
                    </a:lnTo>
                    <a:lnTo>
                      <a:pt x="8" y="132"/>
                    </a:lnTo>
                    <a:lnTo>
                      <a:pt x="3" y="124"/>
                    </a:lnTo>
                    <a:lnTo>
                      <a:pt x="3" y="117"/>
                    </a:lnTo>
                    <a:lnTo>
                      <a:pt x="0" y="106"/>
                    </a:lnTo>
                    <a:lnTo>
                      <a:pt x="0" y="96"/>
                    </a:lnTo>
                    <a:lnTo>
                      <a:pt x="0" y="86"/>
                    </a:lnTo>
                    <a:lnTo>
                      <a:pt x="3" y="7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12"/>
              <p:cNvSpPr>
                <a:spLocks/>
              </p:cNvSpPr>
              <p:nvPr/>
            </p:nvSpPr>
            <p:spPr bwMode="auto">
              <a:xfrm>
                <a:off x="2221" y="1369"/>
                <a:ext cx="69" cy="109"/>
              </a:xfrm>
              <a:custGeom>
                <a:avLst/>
                <a:gdLst>
                  <a:gd name="T0" fmla="*/ 166 w 57"/>
                  <a:gd name="T1" fmla="*/ 2 h 96"/>
                  <a:gd name="T2" fmla="*/ 166 w 57"/>
                  <a:gd name="T3" fmla="*/ 0 h 96"/>
                  <a:gd name="T4" fmla="*/ 166 w 57"/>
                  <a:gd name="T5" fmla="*/ 12 h 96"/>
                  <a:gd name="T6" fmla="*/ 160 w 57"/>
                  <a:gd name="T7" fmla="*/ 23 h 96"/>
                  <a:gd name="T8" fmla="*/ 160 w 57"/>
                  <a:gd name="T9" fmla="*/ 44 h 96"/>
                  <a:gd name="T10" fmla="*/ 149 w 57"/>
                  <a:gd name="T11" fmla="*/ 65 h 96"/>
                  <a:gd name="T12" fmla="*/ 132 w 57"/>
                  <a:gd name="T13" fmla="*/ 87 h 96"/>
                  <a:gd name="T14" fmla="*/ 120 w 57"/>
                  <a:gd name="T15" fmla="*/ 111 h 96"/>
                  <a:gd name="T16" fmla="*/ 99 w 57"/>
                  <a:gd name="T17" fmla="*/ 140 h 96"/>
                  <a:gd name="T18" fmla="*/ 77 w 57"/>
                  <a:gd name="T19" fmla="*/ 162 h 96"/>
                  <a:gd name="T20" fmla="*/ 50 w 57"/>
                  <a:gd name="T21" fmla="*/ 183 h 96"/>
                  <a:gd name="T22" fmla="*/ 40 w 57"/>
                  <a:gd name="T23" fmla="*/ 194 h 96"/>
                  <a:gd name="T24" fmla="*/ 33 w 57"/>
                  <a:gd name="T25" fmla="*/ 213 h 96"/>
                  <a:gd name="T26" fmla="*/ 0 w 57"/>
                  <a:gd name="T27" fmla="*/ 226 h 96"/>
                  <a:gd name="T28" fmla="*/ 0 w 57"/>
                  <a:gd name="T29" fmla="*/ 235 h 96"/>
                  <a:gd name="T30" fmla="*/ 0 w 57"/>
                  <a:gd name="T31" fmla="*/ 235 h 96"/>
                  <a:gd name="T32" fmla="*/ 18 w 57"/>
                  <a:gd name="T33" fmla="*/ 235 h 96"/>
                  <a:gd name="T34" fmla="*/ 50 w 57"/>
                  <a:gd name="T35" fmla="*/ 226 h 96"/>
                  <a:gd name="T36" fmla="*/ 77 w 57"/>
                  <a:gd name="T37" fmla="*/ 220 h 96"/>
                  <a:gd name="T38" fmla="*/ 120 w 57"/>
                  <a:gd name="T39" fmla="*/ 208 h 96"/>
                  <a:gd name="T40" fmla="*/ 149 w 57"/>
                  <a:gd name="T41" fmla="*/ 192 h 96"/>
                  <a:gd name="T42" fmla="*/ 180 w 57"/>
                  <a:gd name="T43" fmla="*/ 162 h 96"/>
                  <a:gd name="T44" fmla="*/ 205 w 57"/>
                  <a:gd name="T45" fmla="*/ 131 h 96"/>
                  <a:gd name="T46" fmla="*/ 218 w 57"/>
                  <a:gd name="T47" fmla="*/ 95 h 96"/>
                  <a:gd name="T48" fmla="*/ 218 w 57"/>
                  <a:gd name="T49" fmla="*/ 65 h 96"/>
                  <a:gd name="T50" fmla="*/ 205 w 57"/>
                  <a:gd name="T51" fmla="*/ 44 h 96"/>
                  <a:gd name="T52" fmla="*/ 205 w 57"/>
                  <a:gd name="T53" fmla="*/ 32 h 96"/>
                  <a:gd name="T54" fmla="*/ 180 w 57"/>
                  <a:gd name="T55" fmla="*/ 12 h 96"/>
                  <a:gd name="T56" fmla="*/ 166 w 57"/>
                  <a:gd name="T57" fmla="*/ 2 h 96"/>
                  <a:gd name="T58" fmla="*/ 166 w 57"/>
                  <a:gd name="T59" fmla="*/ 2 h 9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57"/>
                  <a:gd name="T91" fmla="*/ 0 h 96"/>
                  <a:gd name="T92" fmla="*/ 57 w 57"/>
                  <a:gd name="T93" fmla="*/ 96 h 9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57" h="96">
                    <a:moveTo>
                      <a:pt x="44" y="2"/>
                    </a:moveTo>
                    <a:lnTo>
                      <a:pt x="44" y="0"/>
                    </a:lnTo>
                    <a:lnTo>
                      <a:pt x="44" y="5"/>
                    </a:lnTo>
                    <a:lnTo>
                      <a:pt x="41" y="10"/>
                    </a:lnTo>
                    <a:lnTo>
                      <a:pt x="41" y="18"/>
                    </a:lnTo>
                    <a:lnTo>
                      <a:pt x="39" y="26"/>
                    </a:lnTo>
                    <a:lnTo>
                      <a:pt x="34" y="36"/>
                    </a:lnTo>
                    <a:lnTo>
                      <a:pt x="31" y="46"/>
                    </a:lnTo>
                    <a:lnTo>
                      <a:pt x="26" y="57"/>
                    </a:lnTo>
                    <a:lnTo>
                      <a:pt x="21" y="67"/>
                    </a:lnTo>
                    <a:lnTo>
                      <a:pt x="13" y="75"/>
                    </a:lnTo>
                    <a:lnTo>
                      <a:pt x="10" y="80"/>
                    </a:lnTo>
                    <a:lnTo>
                      <a:pt x="8" y="88"/>
                    </a:lnTo>
                    <a:lnTo>
                      <a:pt x="0" y="93"/>
                    </a:lnTo>
                    <a:lnTo>
                      <a:pt x="0" y="96"/>
                    </a:lnTo>
                    <a:lnTo>
                      <a:pt x="5" y="96"/>
                    </a:lnTo>
                    <a:lnTo>
                      <a:pt x="13" y="93"/>
                    </a:lnTo>
                    <a:lnTo>
                      <a:pt x="21" y="91"/>
                    </a:lnTo>
                    <a:lnTo>
                      <a:pt x="31" y="85"/>
                    </a:lnTo>
                    <a:lnTo>
                      <a:pt x="39" y="78"/>
                    </a:lnTo>
                    <a:lnTo>
                      <a:pt x="47" y="67"/>
                    </a:lnTo>
                    <a:lnTo>
                      <a:pt x="54" y="54"/>
                    </a:lnTo>
                    <a:lnTo>
                      <a:pt x="57" y="39"/>
                    </a:lnTo>
                    <a:lnTo>
                      <a:pt x="57" y="26"/>
                    </a:lnTo>
                    <a:lnTo>
                      <a:pt x="54" y="18"/>
                    </a:lnTo>
                    <a:lnTo>
                      <a:pt x="54" y="13"/>
                    </a:lnTo>
                    <a:lnTo>
                      <a:pt x="47" y="5"/>
                    </a:lnTo>
                    <a:lnTo>
                      <a:pt x="44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13"/>
              <p:cNvSpPr>
                <a:spLocks/>
              </p:cNvSpPr>
              <p:nvPr/>
            </p:nvSpPr>
            <p:spPr bwMode="auto">
              <a:xfrm>
                <a:off x="2236" y="1337"/>
                <a:ext cx="139" cy="56"/>
              </a:xfrm>
              <a:custGeom>
                <a:avLst/>
                <a:gdLst>
                  <a:gd name="T0" fmla="*/ 0 w 114"/>
                  <a:gd name="T1" fmla="*/ 0 h 50"/>
                  <a:gd name="T2" fmla="*/ 0 w 114"/>
                  <a:gd name="T3" fmla="*/ 3 h 50"/>
                  <a:gd name="T4" fmla="*/ 2 w 114"/>
                  <a:gd name="T5" fmla="*/ 17 h 50"/>
                  <a:gd name="T6" fmla="*/ 20 w 114"/>
                  <a:gd name="T7" fmla="*/ 35 h 50"/>
                  <a:gd name="T8" fmla="*/ 52 w 114"/>
                  <a:gd name="T9" fmla="*/ 56 h 50"/>
                  <a:gd name="T10" fmla="*/ 88 w 114"/>
                  <a:gd name="T11" fmla="*/ 75 h 50"/>
                  <a:gd name="T12" fmla="*/ 134 w 114"/>
                  <a:gd name="T13" fmla="*/ 93 h 50"/>
                  <a:gd name="T14" fmla="*/ 189 w 114"/>
                  <a:gd name="T15" fmla="*/ 104 h 50"/>
                  <a:gd name="T16" fmla="*/ 258 w 114"/>
                  <a:gd name="T17" fmla="*/ 113 h 50"/>
                  <a:gd name="T18" fmla="*/ 321 w 114"/>
                  <a:gd name="T19" fmla="*/ 104 h 50"/>
                  <a:gd name="T20" fmla="*/ 372 w 114"/>
                  <a:gd name="T21" fmla="*/ 96 h 50"/>
                  <a:gd name="T22" fmla="*/ 416 w 114"/>
                  <a:gd name="T23" fmla="*/ 86 h 50"/>
                  <a:gd name="T24" fmla="*/ 437 w 114"/>
                  <a:gd name="T25" fmla="*/ 75 h 50"/>
                  <a:gd name="T26" fmla="*/ 455 w 114"/>
                  <a:gd name="T27" fmla="*/ 63 h 50"/>
                  <a:gd name="T28" fmla="*/ 455 w 114"/>
                  <a:gd name="T29" fmla="*/ 48 h 50"/>
                  <a:gd name="T30" fmla="*/ 455 w 114"/>
                  <a:gd name="T31" fmla="*/ 35 h 50"/>
                  <a:gd name="T32" fmla="*/ 455 w 114"/>
                  <a:gd name="T33" fmla="*/ 24 h 50"/>
                  <a:gd name="T34" fmla="*/ 455 w 114"/>
                  <a:gd name="T35" fmla="*/ 17 h 50"/>
                  <a:gd name="T36" fmla="*/ 437 w 114"/>
                  <a:gd name="T37" fmla="*/ 17 h 50"/>
                  <a:gd name="T38" fmla="*/ 422 w 114"/>
                  <a:gd name="T39" fmla="*/ 17 h 50"/>
                  <a:gd name="T40" fmla="*/ 405 w 114"/>
                  <a:gd name="T41" fmla="*/ 30 h 50"/>
                  <a:gd name="T42" fmla="*/ 372 w 114"/>
                  <a:gd name="T43" fmla="*/ 39 h 50"/>
                  <a:gd name="T44" fmla="*/ 341 w 114"/>
                  <a:gd name="T45" fmla="*/ 54 h 50"/>
                  <a:gd name="T46" fmla="*/ 299 w 114"/>
                  <a:gd name="T47" fmla="*/ 56 h 50"/>
                  <a:gd name="T48" fmla="*/ 271 w 114"/>
                  <a:gd name="T49" fmla="*/ 63 h 50"/>
                  <a:gd name="T50" fmla="*/ 216 w 114"/>
                  <a:gd name="T51" fmla="*/ 56 h 50"/>
                  <a:gd name="T52" fmla="*/ 177 w 114"/>
                  <a:gd name="T53" fmla="*/ 54 h 50"/>
                  <a:gd name="T54" fmla="*/ 123 w 114"/>
                  <a:gd name="T55" fmla="*/ 39 h 50"/>
                  <a:gd name="T56" fmla="*/ 90 w 114"/>
                  <a:gd name="T57" fmla="*/ 35 h 50"/>
                  <a:gd name="T58" fmla="*/ 52 w 114"/>
                  <a:gd name="T59" fmla="*/ 17 h 50"/>
                  <a:gd name="T60" fmla="*/ 20 w 114"/>
                  <a:gd name="T61" fmla="*/ 3 h 50"/>
                  <a:gd name="T62" fmla="*/ 0 w 114"/>
                  <a:gd name="T63" fmla="*/ 0 h 50"/>
                  <a:gd name="T64" fmla="*/ 0 w 114"/>
                  <a:gd name="T65" fmla="*/ 0 h 50"/>
                  <a:gd name="T66" fmla="*/ 0 w 114"/>
                  <a:gd name="T67" fmla="*/ 0 h 5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14"/>
                  <a:gd name="T103" fmla="*/ 0 h 50"/>
                  <a:gd name="T104" fmla="*/ 114 w 114"/>
                  <a:gd name="T105" fmla="*/ 50 h 5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14" h="50">
                    <a:moveTo>
                      <a:pt x="0" y="0"/>
                    </a:moveTo>
                    <a:lnTo>
                      <a:pt x="0" y="3"/>
                    </a:lnTo>
                    <a:lnTo>
                      <a:pt x="2" y="8"/>
                    </a:lnTo>
                    <a:lnTo>
                      <a:pt x="5" y="16"/>
                    </a:lnTo>
                    <a:lnTo>
                      <a:pt x="13" y="26"/>
                    </a:lnTo>
                    <a:lnTo>
                      <a:pt x="21" y="34"/>
                    </a:lnTo>
                    <a:lnTo>
                      <a:pt x="34" y="42"/>
                    </a:lnTo>
                    <a:lnTo>
                      <a:pt x="47" y="47"/>
                    </a:lnTo>
                    <a:lnTo>
                      <a:pt x="65" y="50"/>
                    </a:lnTo>
                    <a:lnTo>
                      <a:pt x="80" y="47"/>
                    </a:lnTo>
                    <a:lnTo>
                      <a:pt x="93" y="44"/>
                    </a:lnTo>
                    <a:lnTo>
                      <a:pt x="104" y="39"/>
                    </a:lnTo>
                    <a:lnTo>
                      <a:pt x="109" y="34"/>
                    </a:lnTo>
                    <a:lnTo>
                      <a:pt x="114" y="29"/>
                    </a:lnTo>
                    <a:lnTo>
                      <a:pt x="114" y="21"/>
                    </a:lnTo>
                    <a:lnTo>
                      <a:pt x="114" y="16"/>
                    </a:lnTo>
                    <a:lnTo>
                      <a:pt x="114" y="11"/>
                    </a:lnTo>
                    <a:lnTo>
                      <a:pt x="114" y="8"/>
                    </a:lnTo>
                    <a:lnTo>
                      <a:pt x="109" y="8"/>
                    </a:lnTo>
                    <a:lnTo>
                      <a:pt x="106" y="8"/>
                    </a:lnTo>
                    <a:lnTo>
                      <a:pt x="101" y="13"/>
                    </a:lnTo>
                    <a:lnTo>
                      <a:pt x="93" y="18"/>
                    </a:lnTo>
                    <a:lnTo>
                      <a:pt x="85" y="24"/>
                    </a:lnTo>
                    <a:lnTo>
                      <a:pt x="75" y="26"/>
                    </a:lnTo>
                    <a:lnTo>
                      <a:pt x="67" y="29"/>
                    </a:lnTo>
                    <a:lnTo>
                      <a:pt x="54" y="26"/>
                    </a:lnTo>
                    <a:lnTo>
                      <a:pt x="44" y="24"/>
                    </a:lnTo>
                    <a:lnTo>
                      <a:pt x="31" y="18"/>
                    </a:lnTo>
                    <a:lnTo>
                      <a:pt x="23" y="16"/>
                    </a:lnTo>
                    <a:lnTo>
                      <a:pt x="13" y="8"/>
                    </a:lnTo>
                    <a:lnTo>
                      <a:pt x="5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14"/>
              <p:cNvSpPr>
                <a:spLocks/>
              </p:cNvSpPr>
              <p:nvPr/>
            </p:nvSpPr>
            <p:spPr bwMode="auto">
              <a:xfrm>
                <a:off x="2213" y="1485"/>
                <a:ext cx="139" cy="71"/>
              </a:xfrm>
              <a:custGeom>
                <a:avLst/>
                <a:gdLst>
                  <a:gd name="T0" fmla="*/ 20 w 114"/>
                  <a:gd name="T1" fmla="*/ 52 h 62"/>
                  <a:gd name="T2" fmla="*/ 33 w 114"/>
                  <a:gd name="T3" fmla="*/ 69 h 62"/>
                  <a:gd name="T4" fmla="*/ 60 w 114"/>
                  <a:gd name="T5" fmla="*/ 93 h 62"/>
                  <a:gd name="T6" fmla="*/ 88 w 114"/>
                  <a:gd name="T7" fmla="*/ 107 h 62"/>
                  <a:gd name="T8" fmla="*/ 110 w 114"/>
                  <a:gd name="T9" fmla="*/ 120 h 62"/>
                  <a:gd name="T10" fmla="*/ 145 w 114"/>
                  <a:gd name="T11" fmla="*/ 135 h 62"/>
                  <a:gd name="T12" fmla="*/ 189 w 114"/>
                  <a:gd name="T13" fmla="*/ 145 h 62"/>
                  <a:gd name="T14" fmla="*/ 230 w 114"/>
                  <a:gd name="T15" fmla="*/ 153 h 62"/>
                  <a:gd name="T16" fmla="*/ 280 w 114"/>
                  <a:gd name="T17" fmla="*/ 161 h 62"/>
                  <a:gd name="T18" fmla="*/ 321 w 114"/>
                  <a:gd name="T19" fmla="*/ 145 h 62"/>
                  <a:gd name="T20" fmla="*/ 365 w 114"/>
                  <a:gd name="T21" fmla="*/ 145 h 62"/>
                  <a:gd name="T22" fmla="*/ 405 w 114"/>
                  <a:gd name="T23" fmla="*/ 135 h 62"/>
                  <a:gd name="T24" fmla="*/ 437 w 114"/>
                  <a:gd name="T25" fmla="*/ 126 h 62"/>
                  <a:gd name="T26" fmla="*/ 445 w 114"/>
                  <a:gd name="T27" fmla="*/ 111 h 62"/>
                  <a:gd name="T28" fmla="*/ 455 w 114"/>
                  <a:gd name="T29" fmla="*/ 111 h 62"/>
                  <a:gd name="T30" fmla="*/ 445 w 114"/>
                  <a:gd name="T31" fmla="*/ 111 h 62"/>
                  <a:gd name="T32" fmla="*/ 422 w 114"/>
                  <a:gd name="T33" fmla="*/ 111 h 62"/>
                  <a:gd name="T34" fmla="*/ 397 w 114"/>
                  <a:gd name="T35" fmla="*/ 111 h 62"/>
                  <a:gd name="T36" fmla="*/ 365 w 114"/>
                  <a:gd name="T37" fmla="*/ 111 h 62"/>
                  <a:gd name="T38" fmla="*/ 321 w 114"/>
                  <a:gd name="T39" fmla="*/ 111 h 62"/>
                  <a:gd name="T40" fmla="*/ 280 w 114"/>
                  <a:gd name="T41" fmla="*/ 107 h 62"/>
                  <a:gd name="T42" fmla="*/ 241 w 114"/>
                  <a:gd name="T43" fmla="*/ 103 h 62"/>
                  <a:gd name="T44" fmla="*/ 209 w 114"/>
                  <a:gd name="T45" fmla="*/ 93 h 62"/>
                  <a:gd name="T46" fmla="*/ 177 w 114"/>
                  <a:gd name="T47" fmla="*/ 81 h 62"/>
                  <a:gd name="T48" fmla="*/ 163 w 114"/>
                  <a:gd name="T49" fmla="*/ 72 h 62"/>
                  <a:gd name="T50" fmla="*/ 145 w 114"/>
                  <a:gd name="T51" fmla="*/ 60 h 62"/>
                  <a:gd name="T52" fmla="*/ 134 w 114"/>
                  <a:gd name="T53" fmla="*/ 52 h 62"/>
                  <a:gd name="T54" fmla="*/ 107 w 114"/>
                  <a:gd name="T55" fmla="*/ 25 h 62"/>
                  <a:gd name="T56" fmla="*/ 73 w 114"/>
                  <a:gd name="T57" fmla="*/ 13 h 62"/>
                  <a:gd name="T58" fmla="*/ 33 w 114"/>
                  <a:gd name="T59" fmla="*/ 0 h 62"/>
                  <a:gd name="T60" fmla="*/ 2 w 114"/>
                  <a:gd name="T61" fmla="*/ 2 h 62"/>
                  <a:gd name="T62" fmla="*/ 0 w 114"/>
                  <a:gd name="T63" fmla="*/ 2 h 62"/>
                  <a:gd name="T64" fmla="*/ 0 w 114"/>
                  <a:gd name="T65" fmla="*/ 17 h 62"/>
                  <a:gd name="T66" fmla="*/ 0 w 114"/>
                  <a:gd name="T67" fmla="*/ 33 h 62"/>
                  <a:gd name="T68" fmla="*/ 20 w 114"/>
                  <a:gd name="T69" fmla="*/ 52 h 62"/>
                  <a:gd name="T70" fmla="*/ 20 w 114"/>
                  <a:gd name="T71" fmla="*/ 52 h 6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14"/>
                  <a:gd name="T109" fmla="*/ 0 h 62"/>
                  <a:gd name="T110" fmla="*/ 114 w 114"/>
                  <a:gd name="T111" fmla="*/ 62 h 6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14" h="62">
                    <a:moveTo>
                      <a:pt x="5" y="20"/>
                    </a:moveTo>
                    <a:lnTo>
                      <a:pt x="8" y="26"/>
                    </a:lnTo>
                    <a:lnTo>
                      <a:pt x="15" y="36"/>
                    </a:lnTo>
                    <a:lnTo>
                      <a:pt x="21" y="41"/>
                    </a:lnTo>
                    <a:lnTo>
                      <a:pt x="28" y="46"/>
                    </a:lnTo>
                    <a:lnTo>
                      <a:pt x="36" y="52"/>
                    </a:lnTo>
                    <a:lnTo>
                      <a:pt x="47" y="57"/>
                    </a:lnTo>
                    <a:lnTo>
                      <a:pt x="57" y="59"/>
                    </a:lnTo>
                    <a:lnTo>
                      <a:pt x="70" y="62"/>
                    </a:lnTo>
                    <a:lnTo>
                      <a:pt x="80" y="57"/>
                    </a:lnTo>
                    <a:lnTo>
                      <a:pt x="91" y="57"/>
                    </a:lnTo>
                    <a:lnTo>
                      <a:pt x="101" y="52"/>
                    </a:lnTo>
                    <a:lnTo>
                      <a:pt x="109" y="49"/>
                    </a:lnTo>
                    <a:lnTo>
                      <a:pt x="111" y="44"/>
                    </a:lnTo>
                    <a:lnTo>
                      <a:pt x="114" y="44"/>
                    </a:lnTo>
                    <a:lnTo>
                      <a:pt x="111" y="44"/>
                    </a:lnTo>
                    <a:lnTo>
                      <a:pt x="106" y="44"/>
                    </a:lnTo>
                    <a:lnTo>
                      <a:pt x="99" y="44"/>
                    </a:lnTo>
                    <a:lnTo>
                      <a:pt x="91" y="44"/>
                    </a:lnTo>
                    <a:lnTo>
                      <a:pt x="80" y="44"/>
                    </a:lnTo>
                    <a:lnTo>
                      <a:pt x="70" y="41"/>
                    </a:lnTo>
                    <a:lnTo>
                      <a:pt x="60" y="39"/>
                    </a:lnTo>
                    <a:lnTo>
                      <a:pt x="52" y="36"/>
                    </a:lnTo>
                    <a:lnTo>
                      <a:pt x="44" y="31"/>
                    </a:lnTo>
                    <a:lnTo>
                      <a:pt x="41" y="28"/>
                    </a:lnTo>
                    <a:lnTo>
                      <a:pt x="36" y="23"/>
                    </a:lnTo>
                    <a:lnTo>
                      <a:pt x="34" y="20"/>
                    </a:lnTo>
                    <a:lnTo>
                      <a:pt x="26" y="10"/>
                    </a:lnTo>
                    <a:lnTo>
                      <a:pt x="18" y="5"/>
                    </a:lnTo>
                    <a:lnTo>
                      <a:pt x="8" y="0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0" y="13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15"/>
              <p:cNvSpPr>
                <a:spLocks/>
              </p:cNvSpPr>
              <p:nvPr/>
            </p:nvSpPr>
            <p:spPr bwMode="auto">
              <a:xfrm>
                <a:off x="2328" y="1400"/>
                <a:ext cx="44" cy="117"/>
              </a:xfrm>
              <a:custGeom>
                <a:avLst/>
                <a:gdLst>
                  <a:gd name="T0" fmla="*/ 1234 w 23"/>
                  <a:gd name="T1" fmla="*/ 0 h 104"/>
                  <a:gd name="T2" fmla="*/ 1234 w 23"/>
                  <a:gd name="T3" fmla="*/ 3 h 104"/>
                  <a:gd name="T4" fmla="*/ 1234 w 23"/>
                  <a:gd name="T5" fmla="*/ 26 h 104"/>
                  <a:gd name="T6" fmla="*/ 926 w 23"/>
                  <a:gd name="T7" fmla="*/ 37 h 104"/>
                  <a:gd name="T8" fmla="*/ 926 w 23"/>
                  <a:gd name="T9" fmla="*/ 54 h 104"/>
                  <a:gd name="T10" fmla="*/ 926 w 23"/>
                  <a:gd name="T11" fmla="*/ 78 h 104"/>
                  <a:gd name="T12" fmla="*/ 737 w 23"/>
                  <a:gd name="T13" fmla="*/ 101 h 104"/>
                  <a:gd name="T14" fmla="*/ 737 w 23"/>
                  <a:gd name="T15" fmla="*/ 127 h 104"/>
                  <a:gd name="T16" fmla="*/ 484 w 23"/>
                  <a:gd name="T17" fmla="*/ 149 h 104"/>
                  <a:gd name="T18" fmla="*/ 484 w 23"/>
                  <a:gd name="T19" fmla="*/ 174 h 104"/>
                  <a:gd name="T20" fmla="*/ 281 w 23"/>
                  <a:gd name="T21" fmla="*/ 196 h 104"/>
                  <a:gd name="T22" fmla="*/ 0 w 23"/>
                  <a:gd name="T23" fmla="*/ 206 h 104"/>
                  <a:gd name="T24" fmla="*/ 0 w 23"/>
                  <a:gd name="T25" fmla="*/ 226 h 104"/>
                  <a:gd name="T26" fmla="*/ 0 w 23"/>
                  <a:gd name="T27" fmla="*/ 232 h 104"/>
                  <a:gd name="T28" fmla="*/ 0 w 23"/>
                  <a:gd name="T29" fmla="*/ 240 h 104"/>
                  <a:gd name="T30" fmla="*/ 281 w 23"/>
                  <a:gd name="T31" fmla="*/ 240 h 104"/>
                  <a:gd name="T32" fmla="*/ 737 w 23"/>
                  <a:gd name="T33" fmla="*/ 226 h 104"/>
                  <a:gd name="T34" fmla="*/ 1234 w 23"/>
                  <a:gd name="T35" fmla="*/ 206 h 104"/>
                  <a:gd name="T36" fmla="*/ 1511 w 23"/>
                  <a:gd name="T37" fmla="*/ 183 h 104"/>
                  <a:gd name="T38" fmla="*/ 1969 w 23"/>
                  <a:gd name="T39" fmla="*/ 156 h 104"/>
                  <a:gd name="T40" fmla="*/ 2156 w 23"/>
                  <a:gd name="T41" fmla="*/ 114 h 104"/>
                  <a:gd name="T42" fmla="*/ 2156 w 23"/>
                  <a:gd name="T43" fmla="*/ 67 h 104"/>
                  <a:gd name="T44" fmla="*/ 2156 w 23"/>
                  <a:gd name="T45" fmla="*/ 37 h 104"/>
                  <a:gd name="T46" fmla="*/ 1969 w 23"/>
                  <a:gd name="T47" fmla="*/ 18 h 104"/>
                  <a:gd name="T48" fmla="*/ 1969 w 23"/>
                  <a:gd name="T49" fmla="*/ 3 h 104"/>
                  <a:gd name="T50" fmla="*/ 1511 w 23"/>
                  <a:gd name="T51" fmla="*/ 0 h 104"/>
                  <a:gd name="T52" fmla="*/ 1234 w 23"/>
                  <a:gd name="T53" fmla="*/ 0 h 104"/>
                  <a:gd name="T54" fmla="*/ 1234 w 23"/>
                  <a:gd name="T55" fmla="*/ 0 h 10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3"/>
                  <a:gd name="T85" fmla="*/ 0 h 104"/>
                  <a:gd name="T86" fmla="*/ 23 w 23"/>
                  <a:gd name="T87" fmla="*/ 104 h 10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3" h="104">
                    <a:moveTo>
                      <a:pt x="13" y="0"/>
                    </a:moveTo>
                    <a:lnTo>
                      <a:pt x="13" y="3"/>
                    </a:lnTo>
                    <a:lnTo>
                      <a:pt x="13" y="11"/>
                    </a:lnTo>
                    <a:lnTo>
                      <a:pt x="10" y="16"/>
                    </a:lnTo>
                    <a:lnTo>
                      <a:pt x="10" y="24"/>
                    </a:lnTo>
                    <a:lnTo>
                      <a:pt x="10" y="34"/>
                    </a:lnTo>
                    <a:lnTo>
                      <a:pt x="8" y="44"/>
                    </a:lnTo>
                    <a:lnTo>
                      <a:pt x="8" y="55"/>
                    </a:lnTo>
                    <a:lnTo>
                      <a:pt x="5" y="65"/>
                    </a:lnTo>
                    <a:lnTo>
                      <a:pt x="5" y="76"/>
                    </a:lnTo>
                    <a:lnTo>
                      <a:pt x="3" y="86"/>
                    </a:lnTo>
                    <a:lnTo>
                      <a:pt x="0" y="91"/>
                    </a:lnTo>
                    <a:lnTo>
                      <a:pt x="0" y="99"/>
                    </a:lnTo>
                    <a:lnTo>
                      <a:pt x="0" y="102"/>
                    </a:lnTo>
                    <a:lnTo>
                      <a:pt x="0" y="104"/>
                    </a:lnTo>
                    <a:lnTo>
                      <a:pt x="3" y="104"/>
                    </a:lnTo>
                    <a:lnTo>
                      <a:pt x="8" y="99"/>
                    </a:lnTo>
                    <a:lnTo>
                      <a:pt x="13" y="91"/>
                    </a:lnTo>
                    <a:lnTo>
                      <a:pt x="16" y="81"/>
                    </a:lnTo>
                    <a:lnTo>
                      <a:pt x="21" y="68"/>
                    </a:lnTo>
                    <a:lnTo>
                      <a:pt x="23" y="50"/>
                    </a:lnTo>
                    <a:lnTo>
                      <a:pt x="23" y="29"/>
                    </a:lnTo>
                    <a:lnTo>
                      <a:pt x="23" y="16"/>
                    </a:lnTo>
                    <a:lnTo>
                      <a:pt x="21" y="8"/>
                    </a:lnTo>
                    <a:lnTo>
                      <a:pt x="21" y="3"/>
                    </a:lnTo>
                    <a:lnTo>
                      <a:pt x="16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16"/>
              <p:cNvSpPr>
                <a:spLocks/>
              </p:cNvSpPr>
              <p:nvPr/>
            </p:nvSpPr>
            <p:spPr bwMode="auto">
              <a:xfrm>
                <a:off x="2304" y="1411"/>
                <a:ext cx="68" cy="81"/>
              </a:xfrm>
              <a:custGeom>
                <a:avLst/>
                <a:gdLst>
                  <a:gd name="T0" fmla="*/ 229 w 55"/>
                  <a:gd name="T1" fmla="*/ 50 h 70"/>
                  <a:gd name="T2" fmla="*/ 208 w 55"/>
                  <a:gd name="T3" fmla="*/ 42 h 70"/>
                  <a:gd name="T4" fmla="*/ 185 w 55"/>
                  <a:gd name="T5" fmla="*/ 36 h 70"/>
                  <a:gd name="T6" fmla="*/ 136 w 55"/>
                  <a:gd name="T7" fmla="*/ 36 h 70"/>
                  <a:gd name="T8" fmla="*/ 108 w 55"/>
                  <a:gd name="T9" fmla="*/ 50 h 70"/>
                  <a:gd name="T10" fmla="*/ 82 w 55"/>
                  <a:gd name="T11" fmla="*/ 66 h 70"/>
                  <a:gd name="T12" fmla="*/ 72 w 55"/>
                  <a:gd name="T13" fmla="*/ 88 h 70"/>
                  <a:gd name="T14" fmla="*/ 58 w 55"/>
                  <a:gd name="T15" fmla="*/ 108 h 70"/>
                  <a:gd name="T16" fmla="*/ 58 w 55"/>
                  <a:gd name="T17" fmla="*/ 137 h 70"/>
                  <a:gd name="T18" fmla="*/ 58 w 55"/>
                  <a:gd name="T19" fmla="*/ 159 h 70"/>
                  <a:gd name="T20" fmla="*/ 58 w 55"/>
                  <a:gd name="T21" fmla="*/ 171 h 70"/>
                  <a:gd name="T22" fmla="*/ 58 w 55"/>
                  <a:gd name="T23" fmla="*/ 186 h 70"/>
                  <a:gd name="T24" fmla="*/ 58 w 55"/>
                  <a:gd name="T25" fmla="*/ 196 h 70"/>
                  <a:gd name="T26" fmla="*/ 49 w 55"/>
                  <a:gd name="T27" fmla="*/ 186 h 70"/>
                  <a:gd name="T28" fmla="*/ 35 w 55"/>
                  <a:gd name="T29" fmla="*/ 181 h 70"/>
                  <a:gd name="T30" fmla="*/ 26 w 55"/>
                  <a:gd name="T31" fmla="*/ 162 h 70"/>
                  <a:gd name="T32" fmla="*/ 14 w 55"/>
                  <a:gd name="T33" fmla="*/ 148 h 70"/>
                  <a:gd name="T34" fmla="*/ 0 w 55"/>
                  <a:gd name="T35" fmla="*/ 121 h 70"/>
                  <a:gd name="T36" fmla="*/ 0 w 55"/>
                  <a:gd name="T37" fmla="*/ 108 h 70"/>
                  <a:gd name="T38" fmla="*/ 0 w 55"/>
                  <a:gd name="T39" fmla="*/ 78 h 70"/>
                  <a:gd name="T40" fmla="*/ 26 w 55"/>
                  <a:gd name="T41" fmla="*/ 50 h 70"/>
                  <a:gd name="T42" fmla="*/ 35 w 55"/>
                  <a:gd name="T43" fmla="*/ 29 h 70"/>
                  <a:gd name="T44" fmla="*/ 72 w 55"/>
                  <a:gd name="T45" fmla="*/ 14 h 70"/>
                  <a:gd name="T46" fmla="*/ 93 w 55"/>
                  <a:gd name="T47" fmla="*/ 0 h 70"/>
                  <a:gd name="T48" fmla="*/ 136 w 55"/>
                  <a:gd name="T49" fmla="*/ 0 h 70"/>
                  <a:gd name="T50" fmla="*/ 166 w 55"/>
                  <a:gd name="T51" fmla="*/ 0 h 70"/>
                  <a:gd name="T52" fmla="*/ 194 w 55"/>
                  <a:gd name="T53" fmla="*/ 2 h 70"/>
                  <a:gd name="T54" fmla="*/ 221 w 55"/>
                  <a:gd name="T55" fmla="*/ 14 h 70"/>
                  <a:gd name="T56" fmla="*/ 229 w 55"/>
                  <a:gd name="T57" fmla="*/ 19 h 70"/>
                  <a:gd name="T58" fmla="*/ 244 w 55"/>
                  <a:gd name="T59" fmla="*/ 42 h 70"/>
                  <a:gd name="T60" fmla="*/ 229 w 55"/>
                  <a:gd name="T61" fmla="*/ 50 h 70"/>
                  <a:gd name="T62" fmla="*/ 229 w 55"/>
                  <a:gd name="T63" fmla="*/ 50 h 7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5"/>
                  <a:gd name="T97" fmla="*/ 0 h 70"/>
                  <a:gd name="T98" fmla="*/ 55 w 55"/>
                  <a:gd name="T99" fmla="*/ 70 h 7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5" h="70">
                    <a:moveTo>
                      <a:pt x="52" y="18"/>
                    </a:moveTo>
                    <a:lnTo>
                      <a:pt x="47" y="15"/>
                    </a:lnTo>
                    <a:lnTo>
                      <a:pt x="42" y="13"/>
                    </a:lnTo>
                    <a:lnTo>
                      <a:pt x="31" y="13"/>
                    </a:lnTo>
                    <a:lnTo>
                      <a:pt x="24" y="18"/>
                    </a:lnTo>
                    <a:lnTo>
                      <a:pt x="19" y="23"/>
                    </a:lnTo>
                    <a:lnTo>
                      <a:pt x="16" y="31"/>
                    </a:lnTo>
                    <a:lnTo>
                      <a:pt x="13" y="39"/>
                    </a:lnTo>
                    <a:lnTo>
                      <a:pt x="13" y="49"/>
                    </a:lnTo>
                    <a:lnTo>
                      <a:pt x="13" y="57"/>
                    </a:lnTo>
                    <a:lnTo>
                      <a:pt x="13" y="62"/>
                    </a:lnTo>
                    <a:lnTo>
                      <a:pt x="13" y="67"/>
                    </a:lnTo>
                    <a:lnTo>
                      <a:pt x="13" y="70"/>
                    </a:lnTo>
                    <a:lnTo>
                      <a:pt x="11" y="67"/>
                    </a:lnTo>
                    <a:lnTo>
                      <a:pt x="8" y="65"/>
                    </a:lnTo>
                    <a:lnTo>
                      <a:pt x="6" y="59"/>
                    </a:lnTo>
                    <a:lnTo>
                      <a:pt x="3" y="54"/>
                    </a:lnTo>
                    <a:lnTo>
                      <a:pt x="0" y="44"/>
                    </a:lnTo>
                    <a:lnTo>
                      <a:pt x="0" y="39"/>
                    </a:lnTo>
                    <a:lnTo>
                      <a:pt x="0" y="28"/>
                    </a:lnTo>
                    <a:lnTo>
                      <a:pt x="6" y="18"/>
                    </a:lnTo>
                    <a:lnTo>
                      <a:pt x="8" y="10"/>
                    </a:lnTo>
                    <a:lnTo>
                      <a:pt x="16" y="5"/>
                    </a:lnTo>
                    <a:lnTo>
                      <a:pt x="21" y="0"/>
                    </a:lnTo>
                    <a:lnTo>
                      <a:pt x="31" y="0"/>
                    </a:lnTo>
                    <a:lnTo>
                      <a:pt x="37" y="0"/>
                    </a:lnTo>
                    <a:lnTo>
                      <a:pt x="44" y="2"/>
                    </a:lnTo>
                    <a:lnTo>
                      <a:pt x="50" y="5"/>
                    </a:lnTo>
                    <a:lnTo>
                      <a:pt x="52" y="7"/>
                    </a:lnTo>
                    <a:lnTo>
                      <a:pt x="55" y="15"/>
                    </a:lnTo>
                    <a:lnTo>
                      <a:pt x="5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17"/>
              <p:cNvSpPr>
                <a:spLocks/>
              </p:cNvSpPr>
              <p:nvPr/>
            </p:nvSpPr>
            <p:spPr bwMode="auto">
              <a:xfrm>
                <a:off x="2185" y="1538"/>
                <a:ext cx="147" cy="78"/>
              </a:xfrm>
              <a:custGeom>
                <a:avLst/>
                <a:gdLst>
                  <a:gd name="T0" fmla="*/ 39 w 117"/>
                  <a:gd name="T1" fmla="*/ 0 h 68"/>
                  <a:gd name="T2" fmla="*/ 57 w 117"/>
                  <a:gd name="T3" fmla="*/ 15 h 68"/>
                  <a:gd name="T4" fmla="*/ 78 w 117"/>
                  <a:gd name="T5" fmla="*/ 30 h 68"/>
                  <a:gd name="T6" fmla="*/ 118 w 117"/>
                  <a:gd name="T7" fmla="*/ 42 h 68"/>
                  <a:gd name="T8" fmla="*/ 155 w 117"/>
                  <a:gd name="T9" fmla="*/ 63 h 68"/>
                  <a:gd name="T10" fmla="*/ 210 w 117"/>
                  <a:gd name="T11" fmla="*/ 75 h 68"/>
                  <a:gd name="T12" fmla="*/ 246 w 117"/>
                  <a:gd name="T13" fmla="*/ 95 h 68"/>
                  <a:gd name="T14" fmla="*/ 294 w 117"/>
                  <a:gd name="T15" fmla="*/ 109 h 68"/>
                  <a:gd name="T16" fmla="*/ 347 w 117"/>
                  <a:gd name="T17" fmla="*/ 123 h 68"/>
                  <a:gd name="T18" fmla="*/ 401 w 117"/>
                  <a:gd name="T19" fmla="*/ 136 h 68"/>
                  <a:gd name="T20" fmla="*/ 441 w 117"/>
                  <a:gd name="T21" fmla="*/ 143 h 68"/>
                  <a:gd name="T22" fmla="*/ 487 w 117"/>
                  <a:gd name="T23" fmla="*/ 156 h 68"/>
                  <a:gd name="T24" fmla="*/ 516 w 117"/>
                  <a:gd name="T25" fmla="*/ 156 h 68"/>
                  <a:gd name="T26" fmla="*/ 554 w 117"/>
                  <a:gd name="T27" fmla="*/ 164 h 68"/>
                  <a:gd name="T28" fmla="*/ 565 w 117"/>
                  <a:gd name="T29" fmla="*/ 164 h 68"/>
                  <a:gd name="T30" fmla="*/ 578 w 117"/>
                  <a:gd name="T31" fmla="*/ 172 h 68"/>
                  <a:gd name="T32" fmla="*/ 565 w 117"/>
                  <a:gd name="T33" fmla="*/ 172 h 68"/>
                  <a:gd name="T34" fmla="*/ 554 w 117"/>
                  <a:gd name="T35" fmla="*/ 172 h 68"/>
                  <a:gd name="T36" fmla="*/ 516 w 117"/>
                  <a:gd name="T37" fmla="*/ 172 h 68"/>
                  <a:gd name="T38" fmla="*/ 476 w 117"/>
                  <a:gd name="T39" fmla="*/ 177 h 68"/>
                  <a:gd name="T40" fmla="*/ 426 w 117"/>
                  <a:gd name="T41" fmla="*/ 177 h 68"/>
                  <a:gd name="T42" fmla="*/ 363 w 117"/>
                  <a:gd name="T43" fmla="*/ 177 h 68"/>
                  <a:gd name="T44" fmla="*/ 294 w 117"/>
                  <a:gd name="T45" fmla="*/ 164 h 68"/>
                  <a:gd name="T46" fmla="*/ 232 w 117"/>
                  <a:gd name="T47" fmla="*/ 156 h 68"/>
                  <a:gd name="T48" fmla="*/ 168 w 117"/>
                  <a:gd name="T49" fmla="*/ 136 h 68"/>
                  <a:gd name="T50" fmla="*/ 118 w 117"/>
                  <a:gd name="T51" fmla="*/ 119 h 68"/>
                  <a:gd name="T52" fmla="*/ 78 w 117"/>
                  <a:gd name="T53" fmla="*/ 95 h 68"/>
                  <a:gd name="T54" fmla="*/ 57 w 117"/>
                  <a:gd name="T55" fmla="*/ 75 h 68"/>
                  <a:gd name="T56" fmla="*/ 16 w 117"/>
                  <a:gd name="T57" fmla="*/ 63 h 68"/>
                  <a:gd name="T58" fmla="*/ 0 w 117"/>
                  <a:gd name="T59" fmla="*/ 50 h 68"/>
                  <a:gd name="T60" fmla="*/ 0 w 117"/>
                  <a:gd name="T61" fmla="*/ 34 h 68"/>
                  <a:gd name="T62" fmla="*/ 0 w 117"/>
                  <a:gd name="T63" fmla="*/ 30 h 68"/>
                  <a:gd name="T64" fmla="*/ 0 w 117"/>
                  <a:gd name="T65" fmla="*/ 15 h 68"/>
                  <a:gd name="T66" fmla="*/ 16 w 117"/>
                  <a:gd name="T67" fmla="*/ 3 h 68"/>
                  <a:gd name="T68" fmla="*/ 25 w 117"/>
                  <a:gd name="T69" fmla="*/ 0 h 68"/>
                  <a:gd name="T70" fmla="*/ 39 w 117"/>
                  <a:gd name="T71" fmla="*/ 0 h 68"/>
                  <a:gd name="T72" fmla="*/ 39 w 117"/>
                  <a:gd name="T73" fmla="*/ 0 h 6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17"/>
                  <a:gd name="T112" fmla="*/ 0 h 68"/>
                  <a:gd name="T113" fmla="*/ 117 w 117"/>
                  <a:gd name="T114" fmla="*/ 68 h 6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17" h="68">
                    <a:moveTo>
                      <a:pt x="8" y="0"/>
                    </a:moveTo>
                    <a:lnTo>
                      <a:pt x="11" y="6"/>
                    </a:lnTo>
                    <a:lnTo>
                      <a:pt x="16" y="11"/>
                    </a:lnTo>
                    <a:lnTo>
                      <a:pt x="24" y="16"/>
                    </a:lnTo>
                    <a:lnTo>
                      <a:pt x="31" y="24"/>
                    </a:lnTo>
                    <a:lnTo>
                      <a:pt x="42" y="29"/>
                    </a:lnTo>
                    <a:lnTo>
                      <a:pt x="50" y="37"/>
                    </a:lnTo>
                    <a:lnTo>
                      <a:pt x="60" y="42"/>
                    </a:lnTo>
                    <a:lnTo>
                      <a:pt x="70" y="47"/>
                    </a:lnTo>
                    <a:lnTo>
                      <a:pt x="81" y="52"/>
                    </a:lnTo>
                    <a:lnTo>
                      <a:pt x="89" y="55"/>
                    </a:lnTo>
                    <a:lnTo>
                      <a:pt x="99" y="60"/>
                    </a:lnTo>
                    <a:lnTo>
                      <a:pt x="104" y="60"/>
                    </a:lnTo>
                    <a:lnTo>
                      <a:pt x="112" y="63"/>
                    </a:lnTo>
                    <a:lnTo>
                      <a:pt x="115" y="63"/>
                    </a:lnTo>
                    <a:lnTo>
                      <a:pt x="117" y="65"/>
                    </a:lnTo>
                    <a:lnTo>
                      <a:pt x="115" y="65"/>
                    </a:lnTo>
                    <a:lnTo>
                      <a:pt x="112" y="65"/>
                    </a:lnTo>
                    <a:lnTo>
                      <a:pt x="104" y="65"/>
                    </a:lnTo>
                    <a:lnTo>
                      <a:pt x="96" y="68"/>
                    </a:lnTo>
                    <a:lnTo>
                      <a:pt x="86" y="68"/>
                    </a:lnTo>
                    <a:lnTo>
                      <a:pt x="73" y="68"/>
                    </a:lnTo>
                    <a:lnTo>
                      <a:pt x="60" y="63"/>
                    </a:lnTo>
                    <a:lnTo>
                      <a:pt x="47" y="60"/>
                    </a:lnTo>
                    <a:lnTo>
                      <a:pt x="34" y="52"/>
                    </a:lnTo>
                    <a:lnTo>
                      <a:pt x="24" y="45"/>
                    </a:lnTo>
                    <a:lnTo>
                      <a:pt x="16" y="37"/>
                    </a:lnTo>
                    <a:lnTo>
                      <a:pt x="11" y="29"/>
                    </a:lnTo>
                    <a:lnTo>
                      <a:pt x="3" y="24"/>
                    </a:lnTo>
                    <a:lnTo>
                      <a:pt x="0" y="19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6"/>
                    </a:lnTo>
                    <a:lnTo>
                      <a:pt x="3" y="3"/>
                    </a:lnTo>
                    <a:lnTo>
                      <a:pt x="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18"/>
              <p:cNvSpPr>
                <a:spLocks/>
              </p:cNvSpPr>
              <p:nvPr/>
            </p:nvSpPr>
            <p:spPr bwMode="auto">
              <a:xfrm>
                <a:off x="2196" y="1522"/>
                <a:ext cx="107" cy="141"/>
              </a:xfrm>
              <a:custGeom>
                <a:avLst/>
                <a:gdLst>
                  <a:gd name="T0" fmla="*/ 2 w 122"/>
                  <a:gd name="T1" fmla="*/ 30 h 125"/>
                  <a:gd name="T2" fmla="*/ 0 w 122"/>
                  <a:gd name="T3" fmla="*/ 30 h 125"/>
                  <a:gd name="T4" fmla="*/ 2 w 122"/>
                  <a:gd name="T5" fmla="*/ 42 h 125"/>
                  <a:gd name="T6" fmla="*/ 2 w 122"/>
                  <a:gd name="T7" fmla="*/ 60 h 125"/>
                  <a:gd name="T8" fmla="*/ 4 w 122"/>
                  <a:gd name="T9" fmla="*/ 87 h 125"/>
                  <a:gd name="T10" fmla="*/ 4 w 122"/>
                  <a:gd name="T11" fmla="*/ 111 h 125"/>
                  <a:gd name="T12" fmla="*/ 6 w 122"/>
                  <a:gd name="T13" fmla="*/ 141 h 125"/>
                  <a:gd name="T14" fmla="*/ 11 w 122"/>
                  <a:gd name="T15" fmla="*/ 168 h 125"/>
                  <a:gd name="T16" fmla="*/ 16 w 122"/>
                  <a:gd name="T17" fmla="*/ 205 h 125"/>
                  <a:gd name="T18" fmla="*/ 21 w 122"/>
                  <a:gd name="T19" fmla="*/ 229 h 125"/>
                  <a:gd name="T20" fmla="*/ 26 w 122"/>
                  <a:gd name="T21" fmla="*/ 248 h 125"/>
                  <a:gd name="T22" fmla="*/ 32 w 122"/>
                  <a:gd name="T23" fmla="*/ 258 h 125"/>
                  <a:gd name="T24" fmla="*/ 37 w 122"/>
                  <a:gd name="T25" fmla="*/ 272 h 125"/>
                  <a:gd name="T26" fmla="*/ 41 w 122"/>
                  <a:gd name="T27" fmla="*/ 277 h 125"/>
                  <a:gd name="T28" fmla="*/ 46 w 122"/>
                  <a:gd name="T29" fmla="*/ 285 h 125"/>
                  <a:gd name="T30" fmla="*/ 47 w 122"/>
                  <a:gd name="T31" fmla="*/ 285 h 125"/>
                  <a:gd name="T32" fmla="*/ 48 w 122"/>
                  <a:gd name="T33" fmla="*/ 290 h 125"/>
                  <a:gd name="T34" fmla="*/ 47 w 122"/>
                  <a:gd name="T35" fmla="*/ 285 h 125"/>
                  <a:gd name="T36" fmla="*/ 45 w 122"/>
                  <a:gd name="T37" fmla="*/ 272 h 125"/>
                  <a:gd name="T38" fmla="*/ 40 w 122"/>
                  <a:gd name="T39" fmla="*/ 255 h 125"/>
                  <a:gd name="T40" fmla="*/ 35 w 122"/>
                  <a:gd name="T41" fmla="*/ 238 h 125"/>
                  <a:gd name="T42" fmla="*/ 29 w 122"/>
                  <a:gd name="T43" fmla="*/ 212 h 125"/>
                  <a:gd name="T44" fmla="*/ 24 w 122"/>
                  <a:gd name="T45" fmla="*/ 188 h 125"/>
                  <a:gd name="T46" fmla="*/ 19 w 122"/>
                  <a:gd name="T47" fmla="*/ 161 h 125"/>
                  <a:gd name="T48" fmla="*/ 16 w 122"/>
                  <a:gd name="T49" fmla="*/ 141 h 125"/>
                  <a:gd name="T50" fmla="*/ 14 w 122"/>
                  <a:gd name="T51" fmla="*/ 115 h 125"/>
                  <a:gd name="T52" fmla="*/ 11 w 122"/>
                  <a:gd name="T53" fmla="*/ 90 h 125"/>
                  <a:gd name="T54" fmla="*/ 10 w 122"/>
                  <a:gd name="T55" fmla="*/ 68 h 125"/>
                  <a:gd name="T56" fmla="*/ 9 w 122"/>
                  <a:gd name="T57" fmla="*/ 49 h 125"/>
                  <a:gd name="T58" fmla="*/ 8 w 122"/>
                  <a:gd name="T59" fmla="*/ 30 h 125"/>
                  <a:gd name="T60" fmla="*/ 6 w 122"/>
                  <a:gd name="T61" fmla="*/ 18 h 125"/>
                  <a:gd name="T62" fmla="*/ 5 w 122"/>
                  <a:gd name="T63" fmla="*/ 12 h 125"/>
                  <a:gd name="T64" fmla="*/ 4 w 122"/>
                  <a:gd name="T65" fmla="*/ 3 h 125"/>
                  <a:gd name="T66" fmla="*/ 4 w 122"/>
                  <a:gd name="T67" fmla="*/ 0 h 125"/>
                  <a:gd name="T68" fmla="*/ 2 w 122"/>
                  <a:gd name="T69" fmla="*/ 3 h 125"/>
                  <a:gd name="T70" fmla="*/ 2 w 122"/>
                  <a:gd name="T71" fmla="*/ 12 h 125"/>
                  <a:gd name="T72" fmla="*/ 2 w 122"/>
                  <a:gd name="T73" fmla="*/ 30 h 125"/>
                  <a:gd name="T74" fmla="*/ 2 w 122"/>
                  <a:gd name="T75" fmla="*/ 30 h 12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22"/>
                  <a:gd name="T115" fmla="*/ 0 h 125"/>
                  <a:gd name="T116" fmla="*/ 122 w 122"/>
                  <a:gd name="T117" fmla="*/ 125 h 125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22" h="125">
                    <a:moveTo>
                      <a:pt x="2" y="13"/>
                    </a:moveTo>
                    <a:lnTo>
                      <a:pt x="0" y="13"/>
                    </a:lnTo>
                    <a:lnTo>
                      <a:pt x="2" y="18"/>
                    </a:lnTo>
                    <a:lnTo>
                      <a:pt x="2" y="26"/>
                    </a:lnTo>
                    <a:lnTo>
                      <a:pt x="5" y="37"/>
                    </a:lnTo>
                    <a:lnTo>
                      <a:pt x="8" y="47"/>
                    </a:lnTo>
                    <a:lnTo>
                      <a:pt x="15" y="60"/>
                    </a:lnTo>
                    <a:lnTo>
                      <a:pt x="26" y="73"/>
                    </a:lnTo>
                    <a:lnTo>
                      <a:pt x="39" y="89"/>
                    </a:lnTo>
                    <a:lnTo>
                      <a:pt x="52" y="99"/>
                    </a:lnTo>
                    <a:lnTo>
                      <a:pt x="65" y="107"/>
                    </a:lnTo>
                    <a:lnTo>
                      <a:pt x="80" y="112"/>
                    </a:lnTo>
                    <a:lnTo>
                      <a:pt x="93" y="117"/>
                    </a:lnTo>
                    <a:lnTo>
                      <a:pt x="104" y="120"/>
                    </a:lnTo>
                    <a:lnTo>
                      <a:pt x="114" y="122"/>
                    </a:lnTo>
                    <a:lnTo>
                      <a:pt x="119" y="122"/>
                    </a:lnTo>
                    <a:lnTo>
                      <a:pt x="122" y="125"/>
                    </a:lnTo>
                    <a:lnTo>
                      <a:pt x="119" y="122"/>
                    </a:lnTo>
                    <a:lnTo>
                      <a:pt x="112" y="117"/>
                    </a:lnTo>
                    <a:lnTo>
                      <a:pt x="101" y="109"/>
                    </a:lnTo>
                    <a:lnTo>
                      <a:pt x="88" y="102"/>
                    </a:lnTo>
                    <a:lnTo>
                      <a:pt x="73" y="91"/>
                    </a:lnTo>
                    <a:lnTo>
                      <a:pt x="60" y="81"/>
                    </a:lnTo>
                    <a:lnTo>
                      <a:pt x="49" y="70"/>
                    </a:lnTo>
                    <a:lnTo>
                      <a:pt x="39" y="60"/>
                    </a:lnTo>
                    <a:lnTo>
                      <a:pt x="34" y="50"/>
                    </a:lnTo>
                    <a:lnTo>
                      <a:pt x="28" y="39"/>
                    </a:lnTo>
                    <a:lnTo>
                      <a:pt x="23" y="29"/>
                    </a:lnTo>
                    <a:lnTo>
                      <a:pt x="21" y="21"/>
                    </a:lnTo>
                    <a:lnTo>
                      <a:pt x="18" y="13"/>
                    </a:lnTo>
                    <a:lnTo>
                      <a:pt x="15" y="8"/>
                    </a:lnTo>
                    <a:lnTo>
                      <a:pt x="13" y="5"/>
                    </a:lnTo>
                    <a:lnTo>
                      <a:pt x="10" y="3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2" y="5"/>
                    </a:lnTo>
                    <a:lnTo>
                      <a:pt x="2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19"/>
              <p:cNvSpPr>
                <a:spLocks/>
              </p:cNvSpPr>
              <p:nvPr/>
            </p:nvSpPr>
            <p:spPr bwMode="auto">
              <a:xfrm>
                <a:off x="2315" y="1568"/>
                <a:ext cx="35" cy="311"/>
              </a:xfrm>
              <a:custGeom>
                <a:avLst/>
                <a:gdLst>
                  <a:gd name="T0" fmla="*/ 0 w 41"/>
                  <a:gd name="T1" fmla="*/ 0 h 275"/>
                  <a:gd name="T2" fmla="*/ 0 w 41"/>
                  <a:gd name="T3" fmla="*/ 0 h 275"/>
                  <a:gd name="T4" fmla="*/ 0 w 41"/>
                  <a:gd name="T5" fmla="*/ 12 h 275"/>
                  <a:gd name="T6" fmla="*/ 3 w 41"/>
                  <a:gd name="T7" fmla="*/ 35 h 275"/>
                  <a:gd name="T8" fmla="*/ 3 w 41"/>
                  <a:gd name="T9" fmla="*/ 67 h 275"/>
                  <a:gd name="T10" fmla="*/ 3 w 41"/>
                  <a:gd name="T11" fmla="*/ 97 h 275"/>
                  <a:gd name="T12" fmla="*/ 4 w 41"/>
                  <a:gd name="T13" fmla="*/ 146 h 275"/>
                  <a:gd name="T14" fmla="*/ 6 w 41"/>
                  <a:gd name="T15" fmla="*/ 197 h 275"/>
                  <a:gd name="T16" fmla="*/ 6 w 41"/>
                  <a:gd name="T17" fmla="*/ 257 h 275"/>
                  <a:gd name="T18" fmla="*/ 6 w 41"/>
                  <a:gd name="T19" fmla="*/ 321 h 275"/>
                  <a:gd name="T20" fmla="*/ 7 w 41"/>
                  <a:gd name="T21" fmla="*/ 385 h 275"/>
                  <a:gd name="T22" fmla="*/ 7 w 41"/>
                  <a:gd name="T23" fmla="*/ 452 h 275"/>
                  <a:gd name="T24" fmla="*/ 7 w 41"/>
                  <a:gd name="T25" fmla="*/ 517 h 275"/>
                  <a:gd name="T26" fmla="*/ 7 w 41"/>
                  <a:gd name="T27" fmla="*/ 572 h 275"/>
                  <a:gd name="T28" fmla="*/ 7 w 41"/>
                  <a:gd name="T29" fmla="*/ 614 h 275"/>
                  <a:gd name="T30" fmla="*/ 7 w 41"/>
                  <a:gd name="T31" fmla="*/ 638 h 275"/>
                  <a:gd name="T32" fmla="*/ 7 w 41"/>
                  <a:gd name="T33" fmla="*/ 651 h 275"/>
                  <a:gd name="T34" fmla="*/ 7 w 41"/>
                  <a:gd name="T35" fmla="*/ 647 h 275"/>
                  <a:gd name="T36" fmla="*/ 8 w 41"/>
                  <a:gd name="T37" fmla="*/ 620 h 275"/>
                  <a:gd name="T38" fmla="*/ 9 w 41"/>
                  <a:gd name="T39" fmla="*/ 585 h 275"/>
                  <a:gd name="T40" fmla="*/ 11 w 41"/>
                  <a:gd name="T41" fmla="*/ 539 h 275"/>
                  <a:gd name="T42" fmla="*/ 12 w 41"/>
                  <a:gd name="T43" fmla="*/ 477 h 275"/>
                  <a:gd name="T44" fmla="*/ 13 w 41"/>
                  <a:gd name="T45" fmla="*/ 416 h 275"/>
                  <a:gd name="T46" fmla="*/ 14 w 41"/>
                  <a:gd name="T47" fmla="*/ 342 h 275"/>
                  <a:gd name="T48" fmla="*/ 13 w 41"/>
                  <a:gd name="T49" fmla="*/ 276 h 275"/>
                  <a:gd name="T50" fmla="*/ 11 w 41"/>
                  <a:gd name="T51" fmla="*/ 202 h 275"/>
                  <a:gd name="T52" fmla="*/ 9 w 41"/>
                  <a:gd name="T53" fmla="*/ 146 h 275"/>
                  <a:gd name="T54" fmla="*/ 7 w 41"/>
                  <a:gd name="T55" fmla="*/ 97 h 275"/>
                  <a:gd name="T56" fmla="*/ 6 w 41"/>
                  <a:gd name="T57" fmla="*/ 60 h 275"/>
                  <a:gd name="T58" fmla="*/ 3 w 41"/>
                  <a:gd name="T59" fmla="*/ 31 h 275"/>
                  <a:gd name="T60" fmla="*/ 3 w 41"/>
                  <a:gd name="T61" fmla="*/ 12 h 275"/>
                  <a:gd name="T62" fmla="*/ 0 w 41"/>
                  <a:gd name="T63" fmla="*/ 0 h 275"/>
                  <a:gd name="T64" fmla="*/ 0 w 41"/>
                  <a:gd name="T65" fmla="*/ 0 h 275"/>
                  <a:gd name="T66" fmla="*/ 0 w 41"/>
                  <a:gd name="T67" fmla="*/ 0 h 27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1"/>
                  <a:gd name="T103" fmla="*/ 0 h 275"/>
                  <a:gd name="T104" fmla="*/ 41 w 41"/>
                  <a:gd name="T105" fmla="*/ 275 h 27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1" h="275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3" y="15"/>
                    </a:lnTo>
                    <a:lnTo>
                      <a:pt x="5" y="28"/>
                    </a:lnTo>
                    <a:lnTo>
                      <a:pt x="8" y="41"/>
                    </a:lnTo>
                    <a:lnTo>
                      <a:pt x="13" y="62"/>
                    </a:lnTo>
                    <a:lnTo>
                      <a:pt x="16" y="83"/>
                    </a:lnTo>
                    <a:lnTo>
                      <a:pt x="18" y="109"/>
                    </a:lnTo>
                    <a:lnTo>
                      <a:pt x="18" y="135"/>
                    </a:lnTo>
                    <a:lnTo>
                      <a:pt x="21" y="163"/>
                    </a:lnTo>
                    <a:lnTo>
                      <a:pt x="21" y="192"/>
                    </a:lnTo>
                    <a:lnTo>
                      <a:pt x="21" y="218"/>
                    </a:lnTo>
                    <a:lnTo>
                      <a:pt x="21" y="241"/>
                    </a:lnTo>
                    <a:lnTo>
                      <a:pt x="21" y="260"/>
                    </a:lnTo>
                    <a:lnTo>
                      <a:pt x="21" y="270"/>
                    </a:lnTo>
                    <a:lnTo>
                      <a:pt x="21" y="275"/>
                    </a:lnTo>
                    <a:lnTo>
                      <a:pt x="21" y="273"/>
                    </a:lnTo>
                    <a:lnTo>
                      <a:pt x="23" y="262"/>
                    </a:lnTo>
                    <a:lnTo>
                      <a:pt x="28" y="247"/>
                    </a:lnTo>
                    <a:lnTo>
                      <a:pt x="34" y="228"/>
                    </a:lnTo>
                    <a:lnTo>
                      <a:pt x="36" y="202"/>
                    </a:lnTo>
                    <a:lnTo>
                      <a:pt x="39" y="176"/>
                    </a:lnTo>
                    <a:lnTo>
                      <a:pt x="41" y="145"/>
                    </a:lnTo>
                    <a:lnTo>
                      <a:pt x="39" y="117"/>
                    </a:lnTo>
                    <a:lnTo>
                      <a:pt x="34" y="86"/>
                    </a:lnTo>
                    <a:lnTo>
                      <a:pt x="28" y="62"/>
                    </a:lnTo>
                    <a:lnTo>
                      <a:pt x="21" y="41"/>
                    </a:lnTo>
                    <a:lnTo>
                      <a:pt x="16" y="26"/>
                    </a:lnTo>
                    <a:lnTo>
                      <a:pt x="8" y="13"/>
                    </a:lnTo>
                    <a:lnTo>
                      <a:pt x="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20"/>
              <p:cNvSpPr>
                <a:spLocks/>
              </p:cNvSpPr>
              <p:nvPr/>
            </p:nvSpPr>
            <p:spPr bwMode="auto">
              <a:xfrm>
                <a:off x="2359" y="1557"/>
                <a:ext cx="113" cy="268"/>
              </a:xfrm>
              <a:custGeom>
                <a:avLst/>
                <a:gdLst>
                  <a:gd name="T0" fmla="*/ 0 w 128"/>
                  <a:gd name="T1" fmla="*/ 0 h 237"/>
                  <a:gd name="T2" fmla="*/ 3 w 128"/>
                  <a:gd name="T3" fmla="*/ 0 h 237"/>
                  <a:gd name="T4" fmla="*/ 4 w 128"/>
                  <a:gd name="T5" fmla="*/ 14 h 237"/>
                  <a:gd name="T6" fmla="*/ 9 w 128"/>
                  <a:gd name="T7" fmla="*/ 26 h 237"/>
                  <a:gd name="T8" fmla="*/ 14 w 128"/>
                  <a:gd name="T9" fmla="*/ 51 h 237"/>
                  <a:gd name="T10" fmla="*/ 19 w 128"/>
                  <a:gd name="T11" fmla="*/ 76 h 237"/>
                  <a:gd name="T12" fmla="*/ 26 w 128"/>
                  <a:gd name="T13" fmla="*/ 109 h 237"/>
                  <a:gd name="T14" fmla="*/ 32 w 128"/>
                  <a:gd name="T15" fmla="*/ 142 h 237"/>
                  <a:gd name="T16" fmla="*/ 38 w 128"/>
                  <a:gd name="T17" fmla="*/ 179 h 237"/>
                  <a:gd name="T18" fmla="*/ 39 w 128"/>
                  <a:gd name="T19" fmla="*/ 228 h 237"/>
                  <a:gd name="T20" fmla="*/ 43 w 128"/>
                  <a:gd name="T21" fmla="*/ 285 h 237"/>
                  <a:gd name="T22" fmla="*/ 44 w 128"/>
                  <a:gd name="T23" fmla="*/ 345 h 237"/>
                  <a:gd name="T24" fmla="*/ 47 w 128"/>
                  <a:gd name="T25" fmla="*/ 412 h 237"/>
                  <a:gd name="T26" fmla="*/ 49 w 128"/>
                  <a:gd name="T27" fmla="*/ 462 h 237"/>
                  <a:gd name="T28" fmla="*/ 49 w 128"/>
                  <a:gd name="T29" fmla="*/ 510 h 237"/>
                  <a:gd name="T30" fmla="*/ 50 w 128"/>
                  <a:gd name="T31" fmla="*/ 548 h 237"/>
                  <a:gd name="T32" fmla="*/ 50 w 128"/>
                  <a:gd name="T33" fmla="*/ 561 h 237"/>
                  <a:gd name="T34" fmla="*/ 50 w 128"/>
                  <a:gd name="T35" fmla="*/ 548 h 237"/>
                  <a:gd name="T36" fmla="*/ 50 w 128"/>
                  <a:gd name="T37" fmla="*/ 522 h 237"/>
                  <a:gd name="T38" fmla="*/ 52 w 128"/>
                  <a:gd name="T39" fmla="*/ 479 h 237"/>
                  <a:gd name="T40" fmla="*/ 54 w 128"/>
                  <a:gd name="T41" fmla="*/ 430 h 237"/>
                  <a:gd name="T42" fmla="*/ 52 w 128"/>
                  <a:gd name="T43" fmla="*/ 368 h 237"/>
                  <a:gd name="T44" fmla="*/ 52 w 128"/>
                  <a:gd name="T45" fmla="*/ 309 h 237"/>
                  <a:gd name="T46" fmla="*/ 50 w 128"/>
                  <a:gd name="T47" fmla="*/ 241 h 237"/>
                  <a:gd name="T48" fmla="*/ 47 w 128"/>
                  <a:gd name="T49" fmla="*/ 179 h 237"/>
                  <a:gd name="T50" fmla="*/ 41 w 128"/>
                  <a:gd name="T51" fmla="*/ 124 h 237"/>
                  <a:gd name="T52" fmla="*/ 34 w 128"/>
                  <a:gd name="T53" fmla="*/ 79 h 237"/>
                  <a:gd name="T54" fmla="*/ 26 w 128"/>
                  <a:gd name="T55" fmla="*/ 51 h 237"/>
                  <a:gd name="T56" fmla="*/ 19 w 128"/>
                  <a:gd name="T57" fmla="*/ 26 h 237"/>
                  <a:gd name="T58" fmla="*/ 11 w 128"/>
                  <a:gd name="T59" fmla="*/ 14 h 237"/>
                  <a:gd name="T60" fmla="*/ 5 w 128"/>
                  <a:gd name="T61" fmla="*/ 3 h 237"/>
                  <a:gd name="T62" fmla="*/ 3 w 128"/>
                  <a:gd name="T63" fmla="*/ 0 h 237"/>
                  <a:gd name="T64" fmla="*/ 0 w 128"/>
                  <a:gd name="T65" fmla="*/ 0 h 237"/>
                  <a:gd name="T66" fmla="*/ 0 w 128"/>
                  <a:gd name="T67" fmla="*/ 0 h 23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8"/>
                  <a:gd name="T103" fmla="*/ 0 h 237"/>
                  <a:gd name="T104" fmla="*/ 128 w 128"/>
                  <a:gd name="T105" fmla="*/ 237 h 23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8" h="237">
                    <a:moveTo>
                      <a:pt x="0" y="0"/>
                    </a:moveTo>
                    <a:lnTo>
                      <a:pt x="3" y="0"/>
                    </a:lnTo>
                    <a:lnTo>
                      <a:pt x="8" y="6"/>
                    </a:lnTo>
                    <a:lnTo>
                      <a:pt x="21" y="11"/>
                    </a:lnTo>
                    <a:lnTo>
                      <a:pt x="34" y="21"/>
                    </a:lnTo>
                    <a:lnTo>
                      <a:pt x="47" y="32"/>
                    </a:lnTo>
                    <a:lnTo>
                      <a:pt x="63" y="45"/>
                    </a:lnTo>
                    <a:lnTo>
                      <a:pt x="76" y="60"/>
                    </a:lnTo>
                    <a:lnTo>
                      <a:pt x="89" y="76"/>
                    </a:lnTo>
                    <a:lnTo>
                      <a:pt x="94" y="97"/>
                    </a:lnTo>
                    <a:lnTo>
                      <a:pt x="102" y="120"/>
                    </a:lnTo>
                    <a:lnTo>
                      <a:pt x="107" y="146"/>
                    </a:lnTo>
                    <a:lnTo>
                      <a:pt x="112" y="174"/>
                    </a:lnTo>
                    <a:lnTo>
                      <a:pt x="115" y="195"/>
                    </a:lnTo>
                    <a:lnTo>
                      <a:pt x="117" y="216"/>
                    </a:lnTo>
                    <a:lnTo>
                      <a:pt x="120" y="232"/>
                    </a:lnTo>
                    <a:lnTo>
                      <a:pt x="122" y="237"/>
                    </a:lnTo>
                    <a:lnTo>
                      <a:pt x="122" y="232"/>
                    </a:lnTo>
                    <a:lnTo>
                      <a:pt x="122" y="221"/>
                    </a:lnTo>
                    <a:lnTo>
                      <a:pt x="125" y="203"/>
                    </a:lnTo>
                    <a:lnTo>
                      <a:pt x="128" y="182"/>
                    </a:lnTo>
                    <a:lnTo>
                      <a:pt x="125" y="156"/>
                    </a:lnTo>
                    <a:lnTo>
                      <a:pt x="125" y="130"/>
                    </a:lnTo>
                    <a:lnTo>
                      <a:pt x="120" y="102"/>
                    </a:lnTo>
                    <a:lnTo>
                      <a:pt x="112" y="76"/>
                    </a:lnTo>
                    <a:lnTo>
                      <a:pt x="99" y="52"/>
                    </a:lnTo>
                    <a:lnTo>
                      <a:pt x="83" y="34"/>
                    </a:lnTo>
                    <a:lnTo>
                      <a:pt x="65" y="21"/>
                    </a:lnTo>
                    <a:lnTo>
                      <a:pt x="47" y="11"/>
                    </a:lnTo>
                    <a:lnTo>
                      <a:pt x="26" y="6"/>
                    </a:lnTo>
                    <a:lnTo>
                      <a:pt x="13" y="3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21"/>
              <p:cNvSpPr>
                <a:spLocks/>
              </p:cNvSpPr>
              <p:nvPr/>
            </p:nvSpPr>
            <p:spPr bwMode="auto">
              <a:xfrm>
                <a:off x="2073" y="1543"/>
                <a:ext cx="116" cy="124"/>
              </a:xfrm>
              <a:custGeom>
                <a:avLst/>
                <a:gdLst>
                  <a:gd name="T0" fmla="*/ 54 w 132"/>
                  <a:gd name="T1" fmla="*/ 3 h 107"/>
                  <a:gd name="T2" fmla="*/ 52 w 132"/>
                  <a:gd name="T3" fmla="*/ 3 h 107"/>
                  <a:gd name="T4" fmla="*/ 49 w 132"/>
                  <a:gd name="T5" fmla="*/ 14 h 107"/>
                  <a:gd name="T6" fmla="*/ 47 w 132"/>
                  <a:gd name="T7" fmla="*/ 29 h 107"/>
                  <a:gd name="T8" fmla="*/ 42 w 132"/>
                  <a:gd name="T9" fmla="*/ 50 h 107"/>
                  <a:gd name="T10" fmla="*/ 37 w 132"/>
                  <a:gd name="T11" fmla="*/ 66 h 107"/>
                  <a:gd name="T12" fmla="*/ 33 w 132"/>
                  <a:gd name="T13" fmla="*/ 88 h 107"/>
                  <a:gd name="T14" fmla="*/ 28 w 132"/>
                  <a:gd name="T15" fmla="*/ 109 h 107"/>
                  <a:gd name="T16" fmla="*/ 24 w 132"/>
                  <a:gd name="T17" fmla="*/ 133 h 107"/>
                  <a:gd name="T18" fmla="*/ 18 w 132"/>
                  <a:gd name="T19" fmla="*/ 155 h 107"/>
                  <a:gd name="T20" fmla="*/ 15 w 132"/>
                  <a:gd name="T21" fmla="*/ 183 h 107"/>
                  <a:gd name="T22" fmla="*/ 11 w 132"/>
                  <a:gd name="T23" fmla="*/ 212 h 107"/>
                  <a:gd name="T24" fmla="*/ 9 w 132"/>
                  <a:gd name="T25" fmla="*/ 242 h 107"/>
                  <a:gd name="T26" fmla="*/ 5 w 132"/>
                  <a:gd name="T27" fmla="*/ 263 h 107"/>
                  <a:gd name="T28" fmla="*/ 4 w 132"/>
                  <a:gd name="T29" fmla="*/ 285 h 107"/>
                  <a:gd name="T30" fmla="*/ 4 w 132"/>
                  <a:gd name="T31" fmla="*/ 293 h 107"/>
                  <a:gd name="T32" fmla="*/ 4 w 132"/>
                  <a:gd name="T33" fmla="*/ 302 h 107"/>
                  <a:gd name="T34" fmla="*/ 2 w 132"/>
                  <a:gd name="T35" fmla="*/ 293 h 107"/>
                  <a:gd name="T36" fmla="*/ 2 w 132"/>
                  <a:gd name="T37" fmla="*/ 285 h 107"/>
                  <a:gd name="T38" fmla="*/ 0 w 132"/>
                  <a:gd name="T39" fmla="*/ 269 h 107"/>
                  <a:gd name="T40" fmla="*/ 0 w 132"/>
                  <a:gd name="T41" fmla="*/ 247 h 107"/>
                  <a:gd name="T42" fmla="*/ 2 w 132"/>
                  <a:gd name="T43" fmla="*/ 218 h 107"/>
                  <a:gd name="T44" fmla="*/ 4 w 132"/>
                  <a:gd name="T45" fmla="*/ 183 h 107"/>
                  <a:gd name="T46" fmla="*/ 8 w 132"/>
                  <a:gd name="T47" fmla="*/ 146 h 107"/>
                  <a:gd name="T48" fmla="*/ 13 w 132"/>
                  <a:gd name="T49" fmla="*/ 109 h 107"/>
                  <a:gd name="T50" fmla="*/ 21 w 132"/>
                  <a:gd name="T51" fmla="*/ 66 h 107"/>
                  <a:gd name="T52" fmla="*/ 28 w 132"/>
                  <a:gd name="T53" fmla="*/ 36 h 107"/>
                  <a:gd name="T54" fmla="*/ 35 w 132"/>
                  <a:gd name="T55" fmla="*/ 14 h 107"/>
                  <a:gd name="T56" fmla="*/ 41 w 132"/>
                  <a:gd name="T57" fmla="*/ 3 h 107"/>
                  <a:gd name="T58" fmla="*/ 47 w 132"/>
                  <a:gd name="T59" fmla="*/ 0 h 107"/>
                  <a:gd name="T60" fmla="*/ 49 w 132"/>
                  <a:gd name="T61" fmla="*/ 0 h 107"/>
                  <a:gd name="T62" fmla="*/ 52 w 132"/>
                  <a:gd name="T63" fmla="*/ 3 h 107"/>
                  <a:gd name="T64" fmla="*/ 54 w 132"/>
                  <a:gd name="T65" fmla="*/ 3 h 107"/>
                  <a:gd name="T66" fmla="*/ 54 w 132"/>
                  <a:gd name="T67" fmla="*/ 3 h 1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2"/>
                  <a:gd name="T103" fmla="*/ 0 h 107"/>
                  <a:gd name="T104" fmla="*/ 132 w 132"/>
                  <a:gd name="T105" fmla="*/ 107 h 1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2" h="107">
                    <a:moveTo>
                      <a:pt x="132" y="3"/>
                    </a:moveTo>
                    <a:lnTo>
                      <a:pt x="127" y="3"/>
                    </a:lnTo>
                    <a:lnTo>
                      <a:pt x="122" y="5"/>
                    </a:lnTo>
                    <a:lnTo>
                      <a:pt x="114" y="10"/>
                    </a:lnTo>
                    <a:lnTo>
                      <a:pt x="106" y="18"/>
                    </a:lnTo>
                    <a:lnTo>
                      <a:pt x="93" y="23"/>
                    </a:lnTo>
                    <a:lnTo>
                      <a:pt x="83" y="31"/>
                    </a:lnTo>
                    <a:lnTo>
                      <a:pt x="70" y="39"/>
                    </a:lnTo>
                    <a:lnTo>
                      <a:pt x="59" y="47"/>
                    </a:lnTo>
                    <a:lnTo>
                      <a:pt x="46" y="55"/>
                    </a:lnTo>
                    <a:lnTo>
                      <a:pt x="38" y="65"/>
                    </a:lnTo>
                    <a:lnTo>
                      <a:pt x="28" y="75"/>
                    </a:lnTo>
                    <a:lnTo>
                      <a:pt x="20" y="86"/>
                    </a:lnTo>
                    <a:lnTo>
                      <a:pt x="13" y="94"/>
                    </a:lnTo>
                    <a:lnTo>
                      <a:pt x="7" y="101"/>
                    </a:lnTo>
                    <a:lnTo>
                      <a:pt x="5" y="104"/>
                    </a:lnTo>
                    <a:lnTo>
                      <a:pt x="5" y="107"/>
                    </a:lnTo>
                    <a:lnTo>
                      <a:pt x="2" y="104"/>
                    </a:lnTo>
                    <a:lnTo>
                      <a:pt x="2" y="101"/>
                    </a:lnTo>
                    <a:lnTo>
                      <a:pt x="0" y="96"/>
                    </a:lnTo>
                    <a:lnTo>
                      <a:pt x="0" y="88"/>
                    </a:lnTo>
                    <a:lnTo>
                      <a:pt x="2" y="78"/>
                    </a:lnTo>
                    <a:lnTo>
                      <a:pt x="7" y="65"/>
                    </a:lnTo>
                    <a:lnTo>
                      <a:pt x="18" y="52"/>
                    </a:lnTo>
                    <a:lnTo>
                      <a:pt x="33" y="39"/>
                    </a:lnTo>
                    <a:lnTo>
                      <a:pt x="51" y="23"/>
                    </a:lnTo>
                    <a:lnTo>
                      <a:pt x="70" y="13"/>
                    </a:lnTo>
                    <a:lnTo>
                      <a:pt x="85" y="5"/>
                    </a:lnTo>
                    <a:lnTo>
                      <a:pt x="101" y="3"/>
                    </a:lnTo>
                    <a:lnTo>
                      <a:pt x="114" y="0"/>
                    </a:lnTo>
                    <a:lnTo>
                      <a:pt x="122" y="0"/>
                    </a:lnTo>
                    <a:lnTo>
                      <a:pt x="127" y="3"/>
                    </a:lnTo>
                    <a:lnTo>
                      <a:pt x="132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122"/>
              <p:cNvSpPr>
                <a:spLocks/>
              </p:cNvSpPr>
              <p:nvPr/>
            </p:nvSpPr>
            <p:spPr bwMode="auto">
              <a:xfrm>
                <a:off x="2150" y="1741"/>
                <a:ext cx="40" cy="180"/>
              </a:xfrm>
              <a:custGeom>
                <a:avLst/>
                <a:gdLst>
                  <a:gd name="T0" fmla="*/ 0 w 47"/>
                  <a:gd name="T1" fmla="*/ 3 h 159"/>
                  <a:gd name="T2" fmla="*/ 0 w 47"/>
                  <a:gd name="T3" fmla="*/ 12 h 159"/>
                  <a:gd name="T4" fmla="*/ 3 w 47"/>
                  <a:gd name="T5" fmla="*/ 32 h 159"/>
                  <a:gd name="T6" fmla="*/ 3 w 47"/>
                  <a:gd name="T7" fmla="*/ 42 h 159"/>
                  <a:gd name="T8" fmla="*/ 3 w 47"/>
                  <a:gd name="T9" fmla="*/ 61 h 159"/>
                  <a:gd name="T10" fmla="*/ 5 w 47"/>
                  <a:gd name="T11" fmla="*/ 95 h 159"/>
                  <a:gd name="T12" fmla="*/ 7 w 47"/>
                  <a:gd name="T13" fmla="*/ 129 h 159"/>
                  <a:gd name="T14" fmla="*/ 8 w 47"/>
                  <a:gd name="T15" fmla="*/ 165 h 159"/>
                  <a:gd name="T16" fmla="*/ 9 w 47"/>
                  <a:gd name="T17" fmla="*/ 211 h 159"/>
                  <a:gd name="T18" fmla="*/ 9 w 47"/>
                  <a:gd name="T19" fmla="*/ 254 h 159"/>
                  <a:gd name="T20" fmla="*/ 10 w 47"/>
                  <a:gd name="T21" fmla="*/ 290 h 159"/>
                  <a:gd name="T22" fmla="*/ 10 w 47"/>
                  <a:gd name="T23" fmla="*/ 322 h 159"/>
                  <a:gd name="T24" fmla="*/ 10 w 47"/>
                  <a:gd name="T25" fmla="*/ 352 h 159"/>
                  <a:gd name="T26" fmla="*/ 10 w 47"/>
                  <a:gd name="T27" fmla="*/ 371 h 159"/>
                  <a:gd name="T28" fmla="*/ 11 w 47"/>
                  <a:gd name="T29" fmla="*/ 380 h 159"/>
                  <a:gd name="T30" fmla="*/ 11 w 47"/>
                  <a:gd name="T31" fmla="*/ 371 h 159"/>
                  <a:gd name="T32" fmla="*/ 12 w 47"/>
                  <a:gd name="T33" fmla="*/ 365 h 159"/>
                  <a:gd name="T34" fmla="*/ 12 w 47"/>
                  <a:gd name="T35" fmla="*/ 340 h 159"/>
                  <a:gd name="T36" fmla="*/ 14 w 47"/>
                  <a:gd name="T37" fmla="*/ 322 h 159"/>
                  <a:gd name="T38" fmla="*/ 14 w 47"/>
                  <a:gd name="T39" fmla="*/ 285 h 159"/>
                  <a:gd name="T40" fmla="*/ 15 w 47"/>
                  <a:gd name="T41" fmla="*/ 240 h 159"/>
                  <a:gd name="T42" fmla="*/ 15 w 47"/>
                  <a:gd name="T43" fmla="*/ 186 h 159"/>
                  <a:gd name="T44" fmla="*/ 14 w 47"/>
                  <a:gd name="T45" fmla="*/ 129 h 159"/>
                  <a:gd name="T46" fmla="*/ 12 w 47"/>
                  <a:gd name="T47" fmla="*/ 75 h 159"/>
                  <a:gd name="T48" fmla="*/ 9 w 47"/>
                  <a:gd name="T49" fmla="*/ 32 h 159"/>
                  <a:gd name="T50" fmla="*/ 7 w 47"/>
                  <a:gd name="T51" fmla="*/ 12 h 159"/>
                  <a:gd name="T52" fmla="*/ 5 w 47"/>
                  <a:gd name="T53" fmla="*/ 0 h 159"/>
                  <a:gd name="T54" fmla="*/ 3 w 47"/>
                  <a:gd name="T55" fmla="*/ 0 h 159"/>
                  <a:gd name="T56" fmla="*/ 2 w 47"/>
                  <a:gd name="T57" fmla="*/ 0 h 159"/>
                  <a:gd name="T58" fmla="*/ 0 w 47"/>
                  <a:gd name="T59" fmla="*/ 0 h 159"/>
                  <a:gd name="T60" fmla="*/ 0 w 47"/>
                  <a:gd name="T61" fmla="*/ 3 h 159"/>
                  <a:gd name="T62" fmla="*/ 0 w 47"/>
                  <a:gd name="T63" fmla="*/ 3 h 15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7"/>
                  <a:gd name="T97" fmla="*/ 0 h 159"/>
                  <a:gd name="T98" fmla="*/ 47 w 47"/>
                  <a:gd name="T99" fmla="*/ 159 h 15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7" h="159">
                    <a:moveTo>
                      <a:pt x="0" y="3"/>
                    </a:moveTo>
                    <a:lnTo>
                      <a:pt x="0" y="5"/>
                    </a:lnTo>
                    <a:lnTo>
                      <a:pt x="5" y="13"/>
                    </a:lnTo>
                    <a:lnTo>
                      <a:pt x="8" y="18"/>
                    </a:lnTo>
                    <a:lnTo>
                      <a:pt x="10" y="26"/>
                    </a:lnTo>
                    <a:lnTo>
                      <a:pt x="15" y="39"/>
                    </a:lnTo>
                    <a:lnTo>
                      <a:pt x="21" y="55"/>
                    </a:lnTo>
                    <a:lnTo>
                      <a:pt x="23" y="70"/>
                    </a:lnTo>
                    <a:lnTo>
                      <a:pt x="26" y="88"/>
                    </a:lnTo>
                    <a:lnTo>
                      <a:pt x="28" y="107"/>
                    </a:lnTo>
                    <a:lnTo>
                      <a:pt x="31" y="122"/>
                    </a:lnTo>
                    <a:lnTo>
                      <a:pt x="31" y="135"/>
                    </a:lnTo>
                    <a:lnTo>
                      <a:pt x="31" y="148"/>
                    </a:lnTo>
                    <a:lnTo>
                      <a:pt x="31" y="156"/>
                    </a:lnTo>
                    <a:lnTo>
                      <a:pt x="34" y="159"/>
                    </a:lnTo>
                    <a:lnTo>
                      <a:pt x="34" y="156"/>
                    </a:lnTo>
                    <a:lnTo>
                      <a:pt x="36" y="153"/>
                    </a:lnTo>
                    <a:lnTo>
                      <a:pt x="39" y="143"/>
                    </a:lnTo>
                    <a:lnTo>
                      <a:pt x="41" y="135"/>
                    </a:lnTo>
                    <a:lnTo>
                      <a:pt x="44" y="120"/>
                    </a:lnTo>
                    <a:lnTo>
                      <a:pt x="47" y="101"/>
                    </a:lnTo>
                    <a:lnTo>
                      <a:pt x="47" y="78"/>
                    </a:lnTo>
                    <a:lnTo>
                      <a:pt x="44" y="55"/>
                    </a:lnTo>
                    <a:lnTo>
                      <a:pt x="36" y="31"/>
                    </a:lnTo>
                    <a:lnTo>
                      <a:pt x="28" y="13"/>
                    </a:lnTo>
                    <a:lnTo>
                      <a:pt x="21" y="5"/>
                    </a:lnTo>
                    <a:lnTo>
                      <a:pt x="15" y="0"/>
                    </a:lnTo>
                    <a:lnTo>
                      <a:pt x="8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23"/>
              <p:cNvSpPr>
                <a:spLocks/>
              </p:cNvSpPr>
              <p:nvPr/>
            </p:nvSpPr>
            <p:spPr bwMode="auto">
              <a:xfrm>
                <a:off x="2018" y="1677"/>
                <a:ext cx="43" cy="442"/>
              </a:xfrm>
              <a:custGeom>
                <a:avLst/>
                <a:gdLst>
                  <a:gd name="T0" fmla="*/ 19 w 49"/>
                  <a:gd name="T1" fmla="*/ 0 h 390"/>
                  <a:gd name="T2" fmla="*/ 19 w 49"/>
                  <a:gd name="T3" fmla="*/ 12 h 390"/>
                  <a:gd name="T4" fmla="*/ 19 w 49"/>
                  <a:gd name="T5" fmla="*/ 51 h 390"/>
                  <a:gd name="T6" fmla="*/ 17 w 49"/>
                  <a:gd name="T7" fmla="*/ 97 h 390"/>
                  <a:gd name="T8" fmla="*/ 15 w 49"/>
                  <a:gd name="T9" fmla="*/ 176 h 390"/>
                  <a:gd name="T10" fmla="*/ 12 w 49"/>
                  <a:gd name="T11" fmla="*/ 250 h 390"/>
                  <a:gd name="T12" fmla="*/ 11 w 49"/>
                  <a:gd name="T13" fmla="*/ 331 h 390"/>
                  <a:gd name="T14" fmla="*/ 11 w 49"/>
                  <a:gd name="T15" fmla="*/ 417 h 390"/>
                  <a:gd name="T16" fmla="*/ 11 w 49"/>
                  <a:gd name="T17" fmla="*/ 504 h 390"/>
                  <a:gd name="T18" fmla="*/ 11 w 49"/>
                  <a:gd name="T19" fmla="*/ 580 h 390"/>
                  <a:gd name="T20" fmla="*/ 11 w 49"/>
                  <a:gd name="T21" fmla="*/ 662 h 390"/>
                  <a:gd name="T22" fmla="*/ 14 w 49"/>
                  <a:gd name="T23" fmla="*/ 731 h 390"/>
                  <a:gd name="T24" fmla="*/ 15 w 49"/>
                  <a:gd name="T25" fmla="*/ 797 h 390"/>
                  <a:gd name="T26" fmla="*/ 16 w 49"/>
                  <a:gd name="T27" fmla="*/ 855 h 390"/>
                  <a:gd name="T28" fmla="*/ 17 w 49"/>
                  <a:gd name="T29" fmla="*/ 899 h 390"/>
                  <a:gd name="T30" fmla="*/ 18 w 49"/>
                  <a:gd name="T31" fmla="*/ 924 h 390"/>
                  <a:gd name="T32" fmla="*/ 19 w 49"/>
                  <a:gd name="T33" fmla="*/ 937 h 390"/>
                  <a:gd name="T34" fmla="*/ 18 w 49"/>
                  <a:gd name="T35" fmla="*/ 930 h 390"/>
                  <a:gd name="T36" fmla="*/ 16 w 49"/>
                  <a:gd name="T37" fmla="*/ 917 h 390"/>
                  <a:gd name="T38" fmla="*/ 12 w 49"/>
                  <a:gd name="T39" fmla="*/ 886 h 390"/>
                  <a:gd name="T40" fmla="*/ 10 w 49"/>
                  <a:gd name="T41" fmla="*/ 845 h 390"/>
                  <a:gd name="T42" fmla="*/ 6 w 49"/>
                  <a:gd name="T43" fmla="*/ 784 h 390"/>
                  <a:gd name="T44" fmla="*/ 4 w 49"/>
                  <a:gd name="T45" fmla="*/ 719 h 390"/>
                  <a:gd name="T46" fmla="*/ 2 w 49"/>
                  <a:gd name="T47" fmla="*/ 618 h 390"/>
                  <a:gd name="T48" fmla="*/ 0 w 49"/>
                  <a:gd name="T49" fmla="*/ 504 h 390"/>
                  <a:gd name="T50" fmla="*/ 0 w 49"/>
                  <a:gd name="T51" fmla="*/ 384 h 390"/>
                  <a:gd name="T52" fmla="*/ 4 w 49"/>
                  <a:gd name="T53" fmla="*/ 286 h 390"/>
                  <a:gd name="T54" fmla="*/ 5 w 49"/>
                  <a:gd name="T55" fmla="*/ 199 h 390"/>
                  <a:gd name="T56" fmla="*/ 10 w 49"/>
                  <a:gd name="T57" fmla="*/ 128 h 390"/>
                  <a:gd name="T58" fmla="*/ 12 w 49"/>
                  <a:gd name="T59" fmla="*/ 67 h 390"/>
                  <a:gd name="T60" fmla="*/ 17 w 49"/>
                  <a:gd name="T61" fmla="*/ 32 h 390"/>
                  <a:gd name="T62" fmla="*/ 19 w 49"/>
                  <a:gd name="T63" fmla="*/ 12 h 390"/>
                  <a:gd name="T64" fmla="*/ 19 w 49"/>
                  <a:gd name="T65" fmla="*/ 0 h 390"/>
                  <a:gd name="T66" fmla="*/ 19 w 49"/>
                  <a:gd name="T67" fmla="*/ 0 h 39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9"/>
                  <a:gd name="T103" fmla="*/ 0 h 390"/>
                  <a:gd name="T104" fmla="*/ 49 w 49"/>
                  <a:gd name="T105" fmla="*/ 390 h 39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9" h="390">
                    <a:moveTo>
                      <a:pt x="49" y="0"/>
                    </a:moveTo>
                    <a:lnTo>
                      <a:pt x="47" y="5"/>
                    </a:lnTo>
                    <a:lnTo>
                      <a:pt x="47" y="21"/>
                    </a:lnTo>
                    <a:lnTo>
                      <a:pt x="41" y="41"/>
                    </a:lnTo>
                    <a:lnTo>
                      <a:pt x="36" y="73"/>
                    </a:lnTo>
                    <a:lnTo>
                      <a:pt x="31" y="104"/>
                    </a:lnTo>
                    <a:lnTo>
                      <a:pt x="28" y="138"/>
                    </a:lnTo>
                    <a:lnTo>
                      <a:pt x="26" y="174"/>
                    </a:lnTo>
                    <a:lnTo>
                      <a:pt x="26" y="210"/>
                    </a:lnTo>
                    <a:lnTo>
                      <a:pt x="26" y="242"/>
                    </a:lnTo>
                    <a:lnTo>
                      <a:pt x="28" y="275"/>
                    </a:lnTo>
                    <a:lnTo>
                      <a:pt x="34" y="304"/>
                    </a:lnTo>
                    <a:lnTo>
                      <a:pt x="36" y="332"/>
                    </a:lnTo>
                    <a:lnTo>
                      <a:pt x="39" y="356"/>
                    </a:lnTo>
                    <a:lnTo>
                      <a:pt x="41" y="374"/>
                    </a:lnTo>
                    <a:lnTo>
                      <a:pt x="44" y="384"/>
                    </a:lnTo>
                    <a:lnTo>
                      <a:pt x="47" y="390"/>
                    </a:lnTo>
                    <a:lnTo>
                      <a:pt x="44" y="387"/>
                    </a:lnTo>
                    <a:lnTo>
                      <a:pt x="39" y="382"/>
                    </a:lnTo>
                    <a:lnTo>
                      <a:pt x="31" y="369"/>
                    </a:lnTo>
                    <a:lnTo>
                      <a:pt x="23" y="353"/>
                    </a:lnTo>
                    <a:lnTo>
                      <a:pt x="15" y="327"/>
                    </a:lnTo>
                    <a:lnTo>
                      <a:pt x="8" y="299"/>
                    </a:lnTo>
                    <a:lnTo>
                      <a:pt x="2" y="257"/>
                    </a:lnTo>
                    <a:lnTo>
                      <a:pt x="0" y="210"/>
                    </a:lnTo>
                    <a:lnTo>
                      <a:pt x="0" y="161"/>
                    </a:lnTo>
                    <a:lnTo>
                      <a:pt x="5" y="119"/>
                    </a:lnTo>
                    <a:lnTo>
                      <a:pt x="13" y="83"/>
                    </a:lnTo>
                    <a:lnTo>
                      <a:pt x="23" y="54"/>
                    </a:lnTo>
                    <a:lnTo>
                      <a:pt x="31" y="28"/>
                    </a:lnTo>
                    <a:lnTo>
                      <a:pt x="41" y="13"/>
                    </a:lnTo>
                    <a:lnTo>
                      <a:pt x="47" y="5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124"/>
              <p:cNvSpPr>
                <a:spLocks/>
              </p:cNvSpPr>
              <p:nvPr/>
            </p:nvSpPr>
            <p:spPr bwMode="auto">
              <a:xfrm>
                <a:off x="2064" y="1995"/>
                <a:ext cx="312" cy="145"/>
              </a:xfrm>
              <a:custGeom>
                <a:avLst/>
                <a:gdLst>
                  <a:gd name="T0" fmla="*/ 0 w 353"/>
                  <a:gd name="T1" fmla="*/ 265 h 130"/>
                  <a:gd name="T2" fmla="*/ 2 w 353"/>
                  <a:gd name="T3" fmla="*/ 265 h 130"/>
                  <a:gd name="T4" fmla="*/ 4 w 353"/>
                  <a:gd name="T5" fmla="*/ 273 h 130"/>
                  <a:gd name="T6" fmla="*/ 10 w 353"/>
                  <a:gd name="T7" fmla="*/ 273 h 130"/>
                  <a:gd name="T8" fmla="*/ 17 w 353"/>
                  <a:gd name="T9" fmla="*/ 280 h 130"/>
                  <a:gd name="T10" fmla="*/ 28 w 353"/>
                  <a:gd name="T11" fmla="*/ 280 h 130"/>
                  <a:gd name="T12" fmla="*/ 42 w 353"/>
                  <a:gd name="T13" fmla="*/ 268 h 130"/>
                  <a:gd name="T14" fmla="*/ 57 w 353"/>
                  <a:gd name="T15" fmla="*/ 251 h 130"/>
                  <a:gd name="T16" fmla="*/ 78 w 353"/>
                  <a:gd name="T17" fmla="*/ 219 h 130"/>
                  <a:gd name="T18" fmla="*/ 97 w 353"/>
                  <a:gd name="T19" fmla="*/ 181 h 130"/>
                  <a:gd name="T20" fmla="*/ 111 w 353"/>
                  <a:gd name="T21" fmla="*/ 139 h 130"/>
                  <a:gd name="T22" fmla="*/ 125 w 353"/>
                  <a:gd name="T23" fmla="*/ 100 h 130"/>
                  <a:gd name="T24" fmla="*/ 133 w 353"/>
                  <a:gd name="T25" fmla="*/ 73 h 130"/>
                  <a:gd name="T26" fmla="*/ 141 w 353"/>
                  <a:gd name="T27" fmla="*/ 45 h 130"/>
                  <a:gd name="T28" fmla="*/ 145 w 353"/>
                  <a:gd name="T29" fmla="*/ 22 h 130"/>
                  <a:gd name="T30" fmla="*/ 147 w 353"/>
                  <a:gd name="T31" fmla="*/ 3 h 130"/>
                  <a:gd name="T32" fmla="*/ 149 w 353"/>
                  <a:gd name="T33" fmla="*/ 0 h 130"/>
                  <a:gd name="T34" fmla="*/ 146 w 353"/>
                  <a:gd name="T35" fmla="*/ 3 h 130"/>
                  <a:gd name="T36" fmla="*/ 141 w 353"/>
                  <a:gd name="T37" fmla="*/ 16 h 130"/>
                  <a:gd name="T38" fmla="*/ 133 w 353"/>
                  <a:gd name="T39" fmla="*/ 40 h 130"/>
                  <a:gd name="T40" fmla="*/ 125 w 353"/>
                  <a:gd name="T41" fmla="*/ 62 h 130"/>
                  <a:gd name="T42" fmla="*/ 110 w 353"/>
                  <a:gd name="T43" fmla="*/ 90 h 130"/>
                  <a:gd name="T44" fmla="*/ 97 w 353"/>
                  <a:gd name="T45" fmla="*/ 125 h 130"/>
                  <a:gd name="T46" fmla="*/ 81 w 353"/>
                  <a:gd name="T47" fmla="*/ 152 h 130"/>
                  <a:gd name="T48" fmla="*/ 64 w 353"/>
                  <a:gd name="T49" fmla="*/ 184 h 130"/>
                  <a:gd name="T50" fmla="*/ 49 w 353"/>
                  <a:gd name="T51" fmla="*/ 206 h 130"/>
                  <a:gd name="T52" fmla="*/ 34 w 353"/>
                  <a:gd name="T53" fmla="*/ 229 h 130"/>
                  <a:gd name="T54" fmla="*/ 23 w 353"/>
                  <a:gd name="T55" fmla="*/ 240 h 130"/>
                  <a:gd name="T56" fmla="*/ 15 w 353"/>
                  <a:gd name="T57" fmla="*/ 251 h 130"/>
                  <a:gd name="T58" fmla="*/ 8 w 353"/>
                  <a:gd name="T59" fmla="*/ 257 h 130"/>
                  <a:gd name="T60" fmla="*/ 4 w 353"/>
                  <a:gd name="T61" fmla="*/ 265 h 130"/>
                  <a:gd name="T62" fmla="*/ 2 w 353"/>
                  <a:gd name="T63" fmla="*/ 265 h 130"/>
                  <a:gd name="T64" fmla="*/ 0 w 353"/>
                  <a:gd name="T65" fmla="*/ 265 h 130"/>
                  <a:gd name="T66" fmla="*/ 0 w 353"/>
                  <a:gd name="T67" fmla="*/ 265 h 1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53"/>
                  <a:gd name="T103" fmla="*/ 0 h 130"/>
                  <a:gd name="T104" fmla="*/ 353 w 353"/>
                  <a:gd name="T105" fmla="*/ 130 h 1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53" h="130">
                    <a:moveTo>
                      <a:pt x="0" y="123"/>
                    </a:moveTo>
                    <a:lnTo>
                      <a:pt x="2" y="123"/>
                    </a:lnTo>
                    <a:lnTo>
                      <a:pt x="10" y="128"/>
                    </a:lnTo>
                    <a:lnTo>
                      <a:pt x="23" y="128"/>
                    </a:lnTo>
                    <a:lnTo>
                      <a:pt x="41" y="130"/>
                    </a:lnTo>
                    <a:lnTo>
                      <a:pt x="67" y="130"/>
                    </a:lnTo>
                    <a:lnTo>
                      <a:pt x="98" y="125"/>
                    </a:lnTo>
                    <a:lnTo>
                      <a:pt x="137" y="117"/>
                    </a:lnTo>
                    <a:lnTo>
                      <a:pt x="184" y="102"/>
                    </a:lnTo>
                    <a:lnTo>
                      <a:pt x="228" y="84"/>
                    </a:lnTo>
                    <a:lnTo>
                      <a:pt x="265" y="65"/>
                    </a:lnTo>
                    <a:lnTo>
                      <a:pt x="296" y="47"/>
                    </a:lnTo>
                    <a:lnTo>
                      <a:pt x="319" y="34"/>
                    </a:lnTo>
                    <a:lnTo>
                      <a:pt x="335" y="21"/>
                    </a:lnTo>
                    <a:lnTo>
                      <a:pt x="345" y="11"/>
                    </a:lnTo>
                    <a:lnTo>
                      <a:pt x="350" y="3"/>
                    </a:lnTo>
                    <a:lnTo>
                      <a:pt x="353" y="0"/>
                    </a:lnTo>
                    <a:lnTo>
                      <a:pt x="348" y="3"/>
                    </a:lnTo>
                    <a:lnTo>
                      <a:pt x="337" y="8"/>
                    </a:lnTo>
                    <a:lnTo>
                      <a:pt x="319" y="19"/>
                    </a:lnTo>
                    <a:lnTo>
                      <a:pt x="296" y="29"/>
                    </a:lnTo>
                    <a:lnTo>
                      <a:pt x="262" y="42"/>
                    </a:lnTo>
                    <a:lnTo>
                      <a:pt x="231" y="58"/>
                    </a:lnTo>
                    <a:lnTo>
                      <a:pt x="192" y="71"/>
                    </a:lnTo>
                    <a:lnTo>
                      <a:pt x="153" y="86"/>
                    </a:lnTo>
                    <a:lnTo>
                      <a:pt x="114" y="97"/>
                    </a:lnTo>
                    <a:lnTo>
                      <a:pt x="80" y="107"/>
                    </a:lnTo>
                    <a:lnTo>
                      <a:pt x="54" y="112"/>
                    </a:lnTo>
                    <a:lnTo>
                      <a:pt x="34" y="117"/>
                    </a:lnTo>
                    <a:lnTo>
                      <a:pt x="18" y="120"/>
                    </a:lnTo>
                    <a:lnTo>
                      <a:pt x="8" y="123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125"/>
              <p:cNvSpPr>
                <a:spLocks/>
              </p:cNvSpPr>
              <p:nvPr/>
            </p:nvSpPr>
            <p:spPr bwMode="auto">
              <a:xfrm>
                <a:off x="2144" y="1911"/>
                <a:ext cx="229" cy="56"/>
              </a:xfrm>
              <a:custGeom>
                <a:avLst/>
                <a:gdLst>
                  <a:gd name="T0" fmla="*/ 0 w 259"/>
                  <a:gd name="T1" fmla="*/ 113 h 50"/>
                  <a:gd name="T2" fmla="*/ 2 w 259"/>
                  <a:gd name="T3" fmla="*/ 104 h 50"/>
                  <a:gd name="T4" fmla="*/ 5 w 259"/>
                  <a:gd name="T5" fmla="*/ 96 h 50"/>
                  <a:gd name="T6" fmla="*/ 11 w 259"/>
                  <a:gd name="T7" fmla="*/ 93 h 50"/>
                  <a:gd name="T8" fmla="*/ 19 w 259"/>
                  <a:gd name="T9" fmla="*/ 86 h 50"/>
                  <a:gd name="T10" fmla="*/ 28 w 259"/>
                  <a:gd name="T11" fmla="*/ 82 h 50"/>
                  <a:gd name="T12" fmla="*/ 39 w 259"/>
                  <a:gd name="T13" fmla="*/ 75 h 50"/>
                  <a:gd name="T14" fmla="*/ 50 w 259"/>
                  <a:gd name="T15" fmla="*/ 63 h 50"/>
                  <a:gd name="T16" fmla="*/ 61 w 259"/>
                  <a:gd name="T17" fmla="*/ 63 h 50"/>
                  <a:gd name="T18" fmla="*/ 71 w 259"/>
                  <a:gd name="T19" fmla="*/ 54 h 50"/>
                  <a:gd name="T20" fmla="*/ 81 w 259"/>
                  <a:gd name="T21" fmla="*/ 54 h 50"/>
                  <a:gd name="T22" fmla="*/ 88 w 259"/>
                  <a:gd name="T23" fmla="*/ 54 h 50"/>
                  <a:gd name="T24" fmla="*/ 95 w 259"/>
                  <a:gd name="T25" fmla="*/ 54 h 50"/>
                  <a:gd name="T26" fmla="*/ 101 w 259"/>
                  <a:gd name="T27" fmla="*/ 54 h 50"/>
                  <a:gd name="T28" fmla="*/ 104 w 259"/>
                  <a:gd name="T29" fmla="*/ 54 h 50"/>
                  <a:gd name="T30" fmla="*/ 109 w 259"/>
                  <a:gd name="T31" fmla="*/ 54 h 50"/>
                  <a:gd name="T32" fmla="*/ 110 w 259"/>
                  <a:gd name="T33" fmla="*/ 54 h 50"/>
                  <a:gd name="T34" fmla="*/ 109 w 259"/>
                  <a:gd name="T35" fmla="*/ 48 h 50"/>
                  <a:gd name="T36" fmla="*/ 106 w 259"/>
                  <a:gd name="T37" fmla="*/ 39 h 50"/>
                  <a:gd name="T38" fmla="*/ 103 w 259"/>
                  <a:gd name="T39" fmla="*/ 30 h 50"/>
                  <a:gd name="T40" fmla="*/ 98 w 259"/>
                  <a:gd name="T41" fmla="*/ 17 h 50"/>
                  <a:gd name="T42" fmla="*/ 90 w 259"/>
                  <a:gd name="T43" fmla="*/ 3 h 50"/>
                  <a:gd name="T44" fmla="*/ 80 w 259"/>
                  <a:gd name="T45" fmla="*/ 0 h 50"/>
                  <a:gd name="T46" fmla="*/ 68 w 259"/>
                  <a:gd name="T47" fmla="*/ 0 h 50"/>
                  <a:gd name="T48" fmla="*/ 54 w 259"/>
                  <a:gd name="T49" fmla="*/ 12 h 50"/>
                  <a:gd name="T50" fmla="*/ 39 w 259"/>
                  <a:gd name="T51" fmla="*/ 24 h 50"/>
                  <a:gd name="T52" fmla="*/ 27 w 259"/>
                  <a:gd name="T53" fmla="*/ 39 h 50"/>
                  <a:gd name="T54" fmla="*/ 17 w 259"/>
                  <a:gd name="T55" fmla="*/ 54 h 50"/>
                  <a:gd name="T56" fmla="*/ 11 w 259"/>
                  <a:gd name="T57" fmla="*/ 69 h 50"/>
                  <a:gd name="T58" fmla="*/ 5 w 259"/>
                  <a:gd name="T59" fmla="*/ 82 h 50"/>
                  <a:gd name="T60" fmla="*/ 4 w 259"/>
                  <a:gd name="T61" fmla="*/ 96 h 50"/>
                  <a:gd name="T62" fmla="*/ 0 w 259"/>
                  <a:gd name="T63" fmla="*/ 104 h 50"/>
                  <a:gd name="T64" fmla="*/ 0 w 259"/>
                  <a:gd name="T65" fmla="*/ 113 h 50"/>
                  <a:gd name="T66" fmla="*/ 0 w 259"/>
                  <a:gd name="T67" fmla="*/ 113 h 5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59"/>
                  <a:gd name="T103" fmla="*/ 0 h 50"/>
                  <a:gd name="T104" fmla="*/ 259 w 259"/>
                  <a:gd name="T105" fmla="*/ 50 h 5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59" h="50">
                    <a:moveTo>
                      <a:pt x="0" y="50"/>
                    </a:moveTo>
                    <a:lnTo>
                      <a:pt x="2" y="47"/>
                    </a:lnTo>
                    <a:lnTo>
                      <a:pt x="13" y="44"/>
                    </a:lnTo>
                    <a:lnTo>
                      <a:pt x="26" y="42"/>
                    </a:lnTo>
                    <a:lnTo>
                      <a:pt x="46" y="39"/>
                    </a:lnTo>
                    <a:lnTo>
                      <a:pt x="67" y="37"/>
                    </a:lnTo>
                    <a:lnTo>
                      <a:pt x="93" y="34"/>
                    </a:lnTo>
                    <a:lnTo>
                      <a:pt x="119" y="29"/>
                    </a:lnTo>
                    <a:lnTo>
                      <a:pt x="145" y="29"/>
                    </a:lnTo>
                    <a:lnTo>
                      <a:pt x="169" y="24"/>
                    </a:lnTo>
                    <a:lnTo>
                      <a:pt x="192" y="24"/>
                    </a:lnTo>
                    <a:lnTo>
                      <a:pt x="210" y="24"/>
                    </a:lnTo>
                    <a:lnTo>
                      <a:pt x="226" y="24"/>
                    </a:lnTo>
                    <a:lnTo>
                      <a:pt x="239" y="24"/>
                    </a:lnTo>
                    <a:lnTo>
                      <a:pt x="249" y="24"/>
                    </a:lnTo>
                    <a:lnTo>
                      <a:pt x="257" y="24"/>
                    </a:lnTo>
                    <a:lnTo>
                      <a:pt x="259" y="24"/>
                    </a:lnTo>
                    <a:lnTo>
                      <a:pt x="257" y="21"/>
                    </a:lnTo>
                    <a:lnTo>
                      <a:pt x="252" y="18"/>
                    </a:lnTo>
                    <a:lnTo>
                      <a:pt x="244" y="13"/>
                    </a:lnTo>
                    <a:lnTo>
                      <a:pt x="231" y="8"/>
                    </a:lnTo>
                    <a:lnTo>
                      <a:pt x="213" y="3"/>
                    </a:lnTo>
                    <a:lnTo>
                      <a:pt x="189" y="0"/>
                    </a:lnTo>
                    <a:lnTo>
                      <a:pt x="161" y="0"/>
                    </a:lnTo>
                    <a:lnTo>
                      <a:pt x="127" y="5"/>
                    </a:lnTo>
                    <a:lnTo>
                      <a:pt x="91" y="11"/>
                    </a:lnTo>
                    <a:lnTo>
                      <a:pt x="62" y="18"/>
                    </a:lnTo>
                    <a:lnTo>
                      <a:pt x="39" y="24"/>
                    </a:lnTo>
                    <a:lnTo>
                      <a:pt x="26" y="31"/>
                    </a:lnTo>
                    <a:lnTo>
                      <a:pt x="13" y="37"/>
                    </a:lnTo>
                    <a:lnTo>
                      <a:pt x="5" y="44"/>
                    </a:lnTo>
                    <a:lnTo>
                      <a:pt x="0" y="47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126"/>
              <p:cNvSpPr>
                <a:spLocks/>
              </p:cNvSpPr>
              <p:nvPr/>
            </p:nvSpPr>
            <p:spPr bwMode="auto">
              <a:xfrm>
                <a:off x="2370" y="1837"/>
                <a:ext cx="126" cy="94"/>
              </a:xfrm>
              <a:custGeom>
                <a:avLst/>
                <a:gdLst>
                  <a:gd name="T0" fmla="*/ 0 w 143"/>
                  <a:gd name="T1" fmla="*/ 163 h 86"/>
                  <a:gd name="T2" fmla="*/ 3 w 143"/>
                  <a:gd name="T3" fmla="*/ 154 h 86"/>
                  <a:gd name="T4" fmla="*/ 4 w 143"/>
                  <a:gd name="T5" fmla="*/ 144 h 86"/>
                  <a:gd name="T6" fmla="*/ 5 w 143"/>
                  <a:gd name="T7" fmla="*/ 131 h 86"/>
                  <a:gd name="T8" fmla="*/ 10 w 143"/>
                  <a:gd name="T9" fmla="*/ 117 h 86"/>
                  <a:gd name="T10" fmla="*/ 14 w 143"/>
                  <a:gd name="T11" fmla="*/ 97 h 86"/>
                  <a:gd name="T12" fmla="*/ 19 w 143"/>
                  <a:gd name="T13" fmla="*/ 81 h 86"/>
                  <a:gd name="T14" fmla="*/ 25 w 143"/>
                  <a:gd name="T15" fmla="*/ 62 h 86"/>
                  <a:gd name="T16" fmla="*/ 32 w 143"/>
                  <a:gd name="T17" fmla="*/ 55 h 86"/>
                  <a:gd name="T18" fmla="*/ 36 w 143"/>
                  <a:gd name="T19" fmla="*/ 48 h 86"/>
                  <a:gd name="T20" fmla="*/ 41 w 143"/>
                  <a:gd name="T21" fmla="*/ 44 h 86"/>
                  <a:gd name="T22" fmla="*/ 45 w 143"/>
                  <a:gd name="T23" fmla="*/ 44 h 86"/>
                  <a:gd name="T24" fmla="*/ 49 w 143"/>
                  <a:gd name="T25" fmla="*/ 48 h 86"/>
                  <a:gd name="T26" fmla="*/ 54 w 143"/>
                  <a:gd name="T27" fmla="*/ 55 h 86"/>
                  <a:gd name="T28" fmla="*/ 56 w 143"/>
                  <a:gd name="T29" fmla="*/ 57 h 86"/>
                  <a:gd name="T30" fmla="*/ 59 w 143"/>
                  <a:gd name="T31" fmla="*/ 57 h 86"/>
                  <a:gd name="T32" fmla="*/ 59 w 143"/>
                  <a:gd name="T33" fmla="*/ 62 h 86"/>
                  <a:gd name="T34" fmla="*/ 59 w 143"/>
                  <a:gd name="T35" fmla="*/ 57 h 86"/>
                  <a:gd name="T36" fmla="*/ 58 w 143"/>
                  <a:gd name="T37" fmla="*/ 48 h 86"/>
                  <a:gd name="T38" fmla="*/ 56 w 143"/>
                  <a:gd name="T39" fmla="*/ 39 h 86"/>
                  <a:gd name="T40" fmla="*/ 54 w 143"/>
                  <a:gd name="T41" fmla="*/ 23 h 86"/>
                  <a:gd name="T42" fmla="*/ 49 w 143"/>
                  <a:gd name="T43" fmla="*/ 15 h 86"/>
                  <a:gd name="T44" fmla="*/ 45 w 143"/>
                  <a:gd name="T45" fmla="*/ 3 h 86"/>
                  <a:gd name="T46" fmla="*/ 40 w 143"/>
                  <a:gd name="T47" fmla="*/ 0 h 86"/>
                  <a:gd name="T48" fmla="*/ 33 w 143"/>
                  <a:gd name="T49" fmla="*/ 3 h 86"/>
                  <a:gd name="T50" fmla="*/ 23 w 143"/>
                  <a:gd name="T51" fmla="*/ 15 h 86"/>
                  <a:gd name="T52" fmla="*/ 18 w 143"/>
                  <a:gd name="T53" fmla="*/ 34 h 86"/>
                  <a:gd name="T54" fmla="*/ 12 w 143"/>
                  <a:gd name="T55" fmla="*/ 57 h 86"/>
                  <a:gd name="T56" fmla="*/ 8 w 143"/>
                  <a:gd name="T57" fmla="*/ 87 h 86"/>
                  <a:gd name="T58" fmla="*/ 4 w 143"/>
                  <a:gd name="T59" fmla="*/ 117 h 86"/>
                  <a:gd name="T60" fmla="*/ 4 w 143"/>
                  <a:gd name="T61" fmla="*/ 141 h 86"/>
                  <a:gd name="T62" fmla="*/ 0 w 143"/>
                  <a:gd name="T63" fmla="*/ 154 h 86"/>
                  <a:gd name="T64" fmla="*/ 0 w 143"/>
                  <a:gd name="T65" fmla="*/ 163 h 86"/>
                  <a:gd name="T66" fmla="*/ 0 w 143"/>
                  <a:gd name="T67" fmla="*/ 163 h 8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43"/>
                  <a:gd name="T103" fmla="*/ 0 h 86"/>
                  <a:gd name="T104" fmla="*/ 143 w 143"/>
                  <a:gd name="T105" fmla="*/ 86 h 8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43" h="86">
                    <a:moveTo>
                      <a:pt x="0" y="86"/>
                    </a:moveTo>
                    <a:lnTo>
                      <a:pt x="3" y="83"/>
                    </a:lnTo>
                    <a:lnTo>
                      <a:pt x="8" y="78"/>
                    </a:lnTo>
                    <a:lnTo>
                      <a:pt x="13" y="70"/>
                    </a:lnTo>
                    <a:lnTo>
                      <a:pt x="24" y="63"/>
                    </a:lnTo>
                    <a:lnTo>
                      <a:pt x="34" y="52"/>
                    </a:lnTo>
                    <a:lnTo>
                      <a:pt x="47" y="44"/>
                    </a:lnTo>
                    <a:lnTo>
                      <a:pt x="60" y="34"/>
                    </a:lnTo>
                    <a:lnTo>
                      <a:pt x="76" y="29"/>
                    </a:lnTo>
                    <a:lnTo>
                      <a:pt x="86" y="26"/>
                    </a:lnTo>
                    <a:lnTo>
                      <a:pt x="99" y="24"/>
                    </a:lnTo>
                    <a:lnTo>
                      <a:pt x="109" y="24"/>
                    </a:lnTo>
                    <a:lnTo>
                      <a:pt x="122" y="26"/>
                    </a:lnTo>
                    <a:lnTo>
                      <a:pt x="130" y="29"/>
                    </a:lnTo>
                    <a:lnTo>
                      <a:pt x="138" y="31"/>
                    </a:lnTo>
                    <a:lnTo>
                      <a:pt x="143" y="31"/>
                    </a:lnTo>
                    <a:lnTo>
                      <a:pt x="143" y="34"/>
                    </a:lnTo>
                    <a:lnTo>
                      <a:pt x="143" y="31"/>
                    </a:lnTo>
                    <a:lnTo>
                      <a:pt x="141" y="26"/>
                    </a:lnTo>
                    <a:lnTo>
                      <a:pt x="135" y="21"/>
                    </a:lnTo>
                    <a:lnTo>
                      <a:pt x="130" y="13"/>
                    </a:lnTo>
                    <a:lnTo>
                      <a:pt x="122" y="8"/>
                    </a:lnTo>
                    <a:lnTo>
                      <a:pt x="109" y="3"/>
                    </a:lnTo>
                    <a:lnTo>
                      <a:pt x="96" y="0"/>
                    </a:lnTo>
                    <a:lnTo>
                      <a:pt x="78" y="3"/>
                    </a:lnTo>
                    <a:lnTo>
                      <a:pt x="57" y="8"/>
                    </a:lnTo>
                    <a:lnTo>
                      <a:pt x="42" y="18"/>
                    </a:lnTo>
                    <a:lnTo>
                      <a:pt x="29" y="31"/>
                    </a:lnTo>
                    <a:lnTo>
                      <a:pt x="18" y="47"/>
                    </a:lnTo>
                    <a:lnTo>
                      <a:pt x="11" y="63"/>
                    </a:lnTo>
                    <a:lnTo>
                      <a:pt x="5" y="76"/>
                    </a:lnTo>
                    <a:lnTo>
                      <a:pt x="0" y="83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127"/>
              <p:cNvSpPr>
                <a:spLocks/>
              </p:cNvSpPr>
              <p:nvPr/>
            </p:nvSpPr>
            <p:spPr bwMode="auto">
              <a:xfrm>
                <a:off x="2347" y="1914"/>
                <a:ext cx="42" cy="91"/>
              </a:xfrm>
              <a:custGeom>
                <a:avLst/>
                <a:gdLst>
                  <a:gd name="T0" fmla="*/ 9 w 47"/>
                  <a:gd name="T1" fmla="*/ 0 h 81"/>
                  <a:gd name="T2" fmla="*/ 9 w 47"/>
                  <a:gd name="T3" fmla="*/ 3 h 81"/>
                  <a:gd name="T4" fmla="*/ 9 w 47"/>
                  <a:gd name="T5" fmla="*/ 30 h 81"/>
                  <a:gd name="T6" fmla="*/ 9 w 47"/>
                  <a:gd name="T7" fmla="*/ 43 h 81"/>
                  <a:gd name="T8" fmla="*/ 11 w 47"/>
                  <a:gd name="T9" fmla="*/ 60 h 81"/>
                  <a:gd name="T10" fmla="*/ 12 w 47"/>
                  <a:gd name="T11" fmla="*/ 84 h 81"/>
                  <a:gd name="T12" fmla="*/ 14 w 47"/>
                  <a:gd name="T13" fmla="*/ 102 h 81"/>
                  <a:gd name="T14" fmla="*/ 15 w 47"/>
                  <a:gd name="T15" fmla="*/ 126 h 81"/>
                  <a:gd name="T16" fmla="*/ 17 w 47"/>
                  <a:gd name="T17" fmla="*/ 143 h 81"/>
                  <a:gd name="T18" fmla="*/ 18 w 47"/>
                  <a:gd name="T19" fmla="*/ 152 h 81"/>
                  <a:gd name="T20" fmla="*/ 20 w 47"/>
                  <a:gd name="T21" fmla="*/ 164 h 81"/>
                  <a:gd name="T22" fmla="*/ 21 w 47"/>
                  <a:gd name="T23" fmla="*/ 176 h 81"/>
                  <a:gd name="T24" fmla="*/ 21 w 47"/>
                  <a:gd name="T25" fmla="*/ 183 h 81"/>
                  <a:gd name="T26" fmla="*/ 20 w 47"/>
                  <a:gd name="T27" fmla="*/ 183 h 81"/>
                  <a:gd name="T28" fmla="*/ 20 w 47"/>
                  <a:gd name="T29" fmla="*/ 183 h 81"/>
                  <a:gd name="T30" fmla="*/ 18 w 47"/>
                  <a:gd name="T31" fmla="*/ 183 h 81"/>
                  <a:gd name="T32" fmla="*/ 15 w 47"/>
                  <a:gd name="T33" fmla="*/ 183 h 81"/>
                  <a:gd name="T34" fmla="*/ 12 w 47"/>
                  <a:gd name="T35" fmla="*/ 176 h 81"/>
                  <a:gd name="T36" fmla="*/ 10 w 47"/>
                  <a:gd name="T37" fmla="*/ 164 h 81"/>
                  <a:gd name="T38" fmla="*/ 6 w 47"/>
                  <a:gd name="T39" fmla="*/ 146 h 81"/>
                  <a:gd name="T40" fmla="*/ 4 w 47"/>
                  <a:gd name="T41" fmla="*/ 116 h 81"/>
                  <a:gd name="T42" fmla="*/ 0 w 47"/>
                  <a:gd name="T43" fmla="*/ 84 h 81"/>
                  <a:gd name="T44" fmla="*/ 0 w 47"/>
                  <a:gd name="T45" fmla="*/ 54 h 81"/>
                  <a:gd name="T46" fmla="*/ 0 w 47"/>
                  <a:gd name="T47" fmla="*/ 35 h 81"/>
                  <a:gd name="T48" fmla="*/ 4 w 47"/>
                  <a:gd name="T49" fmla="*/ 17 h 81"/>
                  <a:gd name="T50" fmla="*/ 4 w 47"/>
                  <a:gd name="T51" fmla="*/ 3 h 81"/>
                  <a:gd name="T52" fmla="*/ 6 w 47"/>
                  <a:gd name="T53" fmla="*/ 0 h 81"/>
                  <a:gd name="T54" fmla="*/ 9 w 47"/>
                  <a:gd name="T55" fmla="*/ 0 h 81"/>
                  <a:gd name="T56" fmla="*/ 9 w 47"/>
                  <a:gd name="T57" fmla="*/ 0 h 81"/>
                  <a:gd name="T58" fmla="*/ 9 w 47"/>
                  <a:gd name="T59" fmla="*/ 0 h 8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47"/>
                  <a:gd name="T91" fmla="*/ 0 h 81"/>
                  <a:gd name="T92" fmla="*/ 47 w 47"/>
                  <a:gd name="T93" fmla="*/ 81 h 81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47" h="81">
                    <a:moveTo>
                      <a:pt x="18" y="0"/>
                    </a:moveTo>
                    <a:lnTo>
                      <a:pt x="18" y="3"/>
                    </a:lnTo>
                    <a:lnTo>
                      <a:pt x="18" y="13"/>
                    </a:lnTo>
                    <a:lnTo>
                      <a:pt x="18" y="19"/>
                    </a:lnTo>
                    <a:lnTo>
                      <a:pt x="23" y="26"/>
                    </a:lnTo>
                    <a:lnTo>
                      <a:pt x="26" y="37"/>
                    </a:lnTo>
                    <a:lnTo>
                      <a:pt x="31" y="45"/>
                    </a:lnTo>
                    <a:lnTo>
                      <a:pt x="34" y="55"/>
                    </a:lnTo>
                    <a:lnTo>
                      <a:pt x="36" y="63"/>
                    </a:lnTo>
                    <a:lnTo>
                      <a:pt x="39" y="68"/>
                    </a:lnTo>
                    <a:lnTo>
                      <a:pt x="44" y="73"/>
                    </a:lnTo>
                    <a:lnTo>
                      <a:pt x="47" y="78"/>
                    </a:lnTo>
                    <a:lnTo>
                      <a:pt x="47" y="81"/>
                    </a:lnTo>
                    <a:lnTo>
                      <a:pt x="44" y="81"/>
                    </a:lnTo>
                    <a:lnTo>
                      <a:pt x="39" y="81"/>
                    </a:lnTo>
                    <a:lnTo>
                      <a:pt x="34" y="81"/>
                    </a:lnTo>
                    <a:lnTo>
                      <a:pt x="26" y="78"/>
                    </a:lnTo>
                    <a:lnTo>
                      <a:pt x="21" y="73"/>
                    </a:lnTo>
                    <a:lnTo>
                      <a:pt x="13" y="65"/>
                    </a:lnTo>
                    <a:lnTo>
                      <a:pt x="8" y="52"/>
                    </a:lnTo>
                    <a:lnTo>
                      <a:pt x="0" y="37"/>
                    </a:lnTo>
                    <a:lnTo>
                      <a:pt x="0" y="24"/>
                    </a:lnTo>
                    <a:lnTo>
                      <a:pt x="0" y="16"/>
                    </a:lnTo>
                    <a:lnTo>
                      <a:pt x="5" y="8"/>
                    </a:lnTo>
                    <a:lnTo>
                      <a:pt x="8" y="3"/>
                    </a:lnTo>
                    <a:lnTo>
                      <a:pt x="13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128"/>
              <p:cNvSpPr>
                <a:spLocks/>
              </p:cNvSpPr>
              <p:nvPr/>
            </p:nvSpPr>
            <p:spPr bwMode="auto">
              <a:xfrm>
                <a:off x="2485" y="1876"/>
                <a:ext cx="26" cy="84"/>
              </a:xfrm>
              <a:custGeom>
                <a:avLst/>
                <a:gdLst>
                  <a:gd name="T0" fmla="*/ 7 w 28"/>
                  <a:gd name="T1" fmla="*/ 0 h 75"/>
                  <a:gd name="T2" fmla="*/ 7 w 28"/>
                  <a:gd name="T3" fmla="*/ 0 h 75"/>
                  <a:gd name="T4" fmla="*/ 7 w 28"/>
                  <a:gd name="T5" fmla="*/ 12 h 75"/>
                  <a:gd name="T6" fmla="*/ 7 w 28"/>
                  <a:gd name="T7" fmla="*/ 17 h 75"/>
                  <a:gd name="T8" fmla="*/ 7 w 28"/>
                  <a:gd name="T9" fmla="*/ 35 h 75"/>
                  <a:gd name="T10" fmla="*/ 7 w 28"/>
                  <a:gd name="T11" fmla="*/ 50 h 75"/>
                  <a:gd name="T12" fmla="*/ 7 w 28"/>
                  <a:gd name="T13" fmla="*/ 69 h 75"/>
                  <a:gd name="T14" fmla="*/ 7 w 28"/>
                  <a:gd name="T15" fmla="*/ 86 h 75"/>
                  <a:gd name="T16" fmla="*/ 7 w 28"/>
                  <a:gd name="T17" fmla="*/ 104 h 75"/>
                  <a:gd name="T18" fmla="*/ 7 w 28"/>
                  <a:gd name="T19" fmla="*/ 115 h 75"/>
                  <a:gd name="T20" fmla="*/ 7 w 28"/>
                  <a:gd name="T21" fmla="*/ 128 h 75"/>
                  <a:gd name="T22" fmla="*/ 5 w 28"/>
                  <a:gd name="T23" fmla="*/ 132 h 75"/>
                  <a:gd name="T24" fmla="*/ 5 w 28"/>
                  <a:gd name="T25" fmla="*/ 149 h 75"/>
                  <a:gd name="T26" fmla="*/ 2 w 28"/>
                  <a:gd name="T27" fmla="*/ 161 h 75"/>
                  <a:gd name="T28" fmla="*/ 0 w 28"/>
                  <a:gd name="T29" fmla="*/ 166 h 75"/>
                  <a:gd name="T30" fmla="*/ 2 w 28"/>
                  <a:gd name="T31" fmla="*/ 166 h 75"/>
                  <a:gd name="T32" fmla="*/ 7 w 28"/>
                  <a:gd name="T33" fmla="*/ 161 h 75"/>
                  <a:gd name="T34" fmla="*/ 11 w 28"/>
                  <a:gd name="T35" fmla="*/ 153 h 75"/>
                  <a:gd name="T36" fmla="*/ 14 w 28"/>
                  <a:gd name="T37" fmla="*/ 144 h 75"/>
                  <a:gd name="T38" fmla="*/ 16 w 28"/>
                  <a:gd name="T39" fmla="*/ 132 h 75"/>
                  <a:gd name="T40" fmla="*/ 17 w 28"/>
                  <a:gd name="T41" fmla="*/ 108 h 75"/>
                  <a:gd name="T42" fmla="*/ 17 w 28"/>
                  <a:gd name="T43" fmla="*/ 86 h 75"/>
                  <a:gd name="T44" fmla="*/ 16 w 28"/>
                  <a:gd name="T45" fmla="*/ 63 h 75"/>
                  <a:gd name="T46" fmla="*/ 15 w 28"/>
                  <a:gd name="T47" fmla="*/ 48 h 75"/>
                  <a:gd name="T48" fmla="*/ 14 w 28"/>
                  <a:gd name="T49" fmla="*/ 30 h 75"/>
                  <a:gd name="T50" fmla="*/ 11 w 28"/>
                  <a:gd name="T51" fmla="*/ 17 h 75"/>
                  <a:gd name="T52" fmla="*/ 8 w 28"/>
                  <a:gd name="T53" fmla="*/ 3 h 75"/>
                  <a:gd name="T54" fmla="*/ 7 w 28"/>
                  <a:gd name="T55" fmla="*/ 0 h 75"/>
                  <a:gd name="T56" fmla="*/ 7 w 28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75"/>
                  <a:gd name="T89" fmla="*/ 28 w 28"/>
                  <a:gd name="T90" fmla="*/ 75 h 7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75">
                    <a:moveTo>
                      <a:pt x="13" y="0"/>
                    </a:moveTo>
                    <a:lnTo>
                      <a:pt x="13" y="0"/>
                    </a:lnTo>
                    <a:lnTo>
                      <a:pt x="13" y="5"/>
                    </a:lnTo>
                    <a:lnTo>
                      <a:pt x="13" y="8"/>
                    </a:lnTo>
                    <a:lnTo>
                      <a:pt x="13" y="16"/>
                    </a:lnTo>
                    <a:lnTo>
                      <a:pt x="10" y="23"/>
                    </a:lnTo>
                    <a:lnTo>
                      <a:pt x="10" y="31"/>
                    </a:lnTo>
                    <a:lnTo>
                      <a:pt x="10" y="39"/>
                    </a:lnTo>
                    <a:lnTo>
                      <a:pt x="10" y="47"/>
                    </a:lnTo>
                    <a:lnTo>
                      <a:pt x="10" y="52"/>
                    </a:lnTo>
                    <a:lnTo>
                      <a:pt x="8" y="57"/>
                    </a:lnTo>
                    <a:lnTo>
                      <a:pt x="5" y="60"/>
                    </a:lnTo>
                    <a:lnTo>
                      <a:pt x="5" y="68"/>
                    </a:lnTo>
                    <a:lnTo>
                      <a:pt x="2" y="73"/>
                    </a:lnTo>
                    <a:lnTo>
                      <a:pt x="0" y="75"/>
                    </a:lnTo>
                    <a:lnTo>
                      <a:pt x="2" y="75"/>
                    </a:lnTo>
                    <a:lnTo>
                      <a:pt x="13" y="73"/>
                    </a:lnTo>
                    <a:lnTo>
                      <a:pt x="18" y="70"/>
                    </a:lnTo>
                    <a:lnTo>
                      <a:pt x="21" y="65"/>
                    </a:lnTo>
                    <a:lnTo>
                      <a:pt x="26" y="60"/>
                    </a:lnTo>
                    <a:lnTo>
                      <a:pt x="28" y="49"/>
                    </a:lnTo>
                    <a:lnTo>
                      <a:pt x="28" y="39"/>
                    </a:lnTo>
                    <a:lnTo>
                      <a:pt x="26" y="29"/>
                    </a:lnTo>
                    <a:lnTo>
                      <a:pt x="23" y="21"/>
                    </a:lnTo>
                    <a:lnTo>
                      <a:pt x="21" y="13"/>
                    </a:lnTo>
                    <a:lnTo>
                      <a:pt x="18" y="8"/>
                    </a:lnTo>
                    <a:lnTo>
                      <a:pt x="15" y="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29"/>
              <p:cNvSpPr>
                <a:spLocks/>
              </p:cNvSpPr>
              <p:nvPr/>
            </p:nvSpPr>
            <p:spPr bwMode="auto">
              <a:xfrm>
                <a:off x="2402" y="1931"/>
                <a:ext cx="77" cy="47"/>
              </a:xfrm>
              <a:custGeom>
                <a:avLst/>
                <a:gdLst>
                  <a:gd name="T0" fmla="*/ 34 w 88"/>
                  <a:gd name="T1" fmla="*/ 107 h 39"/>
                  <a:gd name="T2" fmla="*/ 34 w 88"/>
                  <a:gd name="T3" fmla="*/ 94 h 39"/>
                  <a:gd name="T4" fmla="*/ 31 w 88"/>
                  <a:gd name="T5" fmla="*/ 86 h 39"/>
                  <a:gd name="T6" fmla="*/ 30 w 88"/>
                  <a:gd name="T7" fmla="*/ 86 h 39"/>
                  <a:gd name="T8" fmla="*/ 26 w 88"/>
                  <a:gd name="T9" fmla="*/ 76 h 39"/>
                  <a:gd name="T10" fmla="*/ 23 w 88"/>
                  <a:gd name="T11" fmla="*/ 70 h 39"/>
                  <a:gd name="T12" fmla="*/ 20 w 88"/>
                  <a:gd name="T13" fmla="*/ 70 h 39"/>
                  <a:gd name="T14" fmla="*/ 18 w 88"/>
                  <a:gd name="T15" fmla="*/ 70 h 39"/>
                  <a:gd name="T16" fmla="*/ 16 w 88"/>
                  <a:gd name="T17" fmla="*/ 76 h 39"/>
                  <a:gd name="T18" fmla="*/ 13 w 88"/>
                  <a:gd name="T19" fmla="*/ 76 h 39"/>
                  <a:gd name="T20" fmla="*/ 10 w 88"/>
                  <a:gd name="T21" fmla="*/ 86 h 39"/>
                  <a:gd name="T22" fmla="*/ 8 w 88"/>
                  <a:gd name="T23" fmla="*/ 107 h 39"/>
                  <a:gd name="T24" fmla="*/ 6 w 88"/>
                  <a:gd name="T25" fmla="*/ 113 h 39"/>
                  <a:gd name="T26" fmla="*/ 4 w 88"/>
                  <a:gd name="T27" fmla="*/ 134 h 39"/>
                  <a:gd name="T28" fmla="*/ 2 w 88"/>
                  <a:gd name="T29" fmla="*/ 146 h 39"/>
                  <a:gd name="T30" fmla="*/ 0 w 88"/>
                  <a:gd name="T31" fmla="*/ 125 h 39"/>
                  <a:gd name="T32" fmla="*/ 0 w 88"/>
                  <a:gd name="T33" fmla="*/ 86 h 39"/>
                  <a:gd name="T34" fmla="*/ 2 w 88"/>
                  <a:gd name="T35" fmla="*/ 70 h 39"/>
                  <a:gd name="T36" fmla="*/ 4 w 88"/>
                  <a:gd name="T37" fmla="*/ 49 h 39"/>
                  <a:gd name="T38" fmla="*/ 6 w 88"/>
                  <a:gd name="T39" fmla="*/ 17 h 39"/>
                  <a:gd name="T40" fmla="*/ 10 w 88"/>
                  <a:gd name="T41" fmla="*/ 12 h 39"/>
                  <a:gd name="T42" fmla="*/ 16 w 88"/>
                  <a:gd name="T43" fmla="*/ 0 h 39"/>
                  <a:gd name="T44" fmla="*/ 21 w 88"/>
                  <a:gd name="T45" fmla="*/ 0 h 39"/>
                  <a:gd name="T46" fmla="*/ 26 w 88"/>
                  <a:gd name="T47" fmla="*/ 12 h 39"/>
                  <a:gd name="T48" fmla="*/ 28 w 88"/>
                  <a:gd name="T49" fmla="*/ 35 h 39"/>
                  <a:gd name="T50" fmla="*/ 30 w 88"/>
                  <a:gd name="T51" fmla="*/ 59 h 39"/>
                  <a:gd name="T52" fmla="*/ 33 w 88"/>
                  <a:gd name="T53" fmla="*/ 76 h 39"/>
                  <a:gd name="T54" fmla="*/ 34 w 88"/>
                  <a:gd name="T55" fmla="*/ 94 h 39"/>
                  <a:gd name="T56" fmla="*/ 34 w 88"/>
                  <a:gd name="T57" fmla="*/ 107 h 39"/>
                  <a:gd name="T58" fmla="*/ 34 w 88"/>
                  <a:gd name="T59" fmla="*/ 107 h 3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8"/>
                  <a:gd name="T91" fmla="*/ 0 h 39"/>
                  <a:gd name="T92" fmla="*/ 88 w 88"/>
                  <a:gd name="T93" fmla="*/ 39 h 39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8" h="39">
                    <a:moveTo>
                      <a:pt x="88" y="29"/>
                    </a:moveTo>
                    <a:lnTo>
                      <a:pt x="85" y="26"/>
                    </a:lnTo>
                    <a:lnTo>
                      <a:pt x="80" y="23"/>
                    </a:lnTo>
                    <a:lnTo>
                      <a:pt x="75" y="23"/>
                    </a:lnTo>
                    <a:lnTo>
                      <a:pt x="67" y="21"/>
                    </a:lnTo>
                    <a:lnTo>
                      <a:pt x="59" y="18"/>
                    </a:lnTo>
                    <a:lnTo>
                      <a:pt x="52" y="18"/>
                    </a:lnTo>
                    <a:lnTo>
                      <a:pt x="46" y="18"/>
                    </a:lnTo>
                    <a:lnTo>
                      <a:pt x="41" y="21"/>
                    </a:lnTo>
                    <a:lnTo>
                      <a:pt x="33" y="21"/>
                    </a:lnTo>
                    <a:lnTo>
                      <a:pt x="26" y="23"/>
                    </a:lnTo>
                    <a:lnTo>
                      <a:pt x="20" y="29"/>
                    </a:lnTo>
                    <a:lnTo>
                      <a:pt x="15" y="31"/>
                    </a:lnTo>
                    <a:lnTo>
                      <a:pt x="5" y="36"/>
                    </a:lnTo>
                    <a:lnTo>
                      <a:pt x="2" y="39"/>
                    </a:lnTo>
                    <a:lnTo>
                      <a:pt x="0" y="34"/>
                    </a:lnTo>
                    <a:lnTo>
                      <a:pt x="0" y="23"/>
                    </a:lnTo>
                    <a:lnTo>
                      <a:pt x="2" y="18"/>
                    </a:lnTo>
                    <a:lnTo>
                      <a:pt x="7" y="13"/>
                    </a:lnTo>
                    <a:lnTo>
                      <a:pt x="15" y="5"/>
                    </a:lnTo>
                    <a:lnTo>
                      <a:pt x="28" y="3"/>
                    </a:lnTo>
                    <a:lnTo>
                      <a:pt x="41" y="0"/>
                    </a:lnTo>
                    <a:lnTo>
                      <a:pt x="54" y="0"/>
                    </a:lnTo>
                    <a:lnTo>
                      <a:pt x="65" y="3"/>
                    </a:lnTo>
                    <a:lnTo>
                      <a:pt x="72" y="10"/>
                    </a:lnTo>
                    <a:lnTo>
                      <a:pt x="78" y="16"/>
                    </a:lnTo>
                    <a:lnTo>
                      <a:pt x="83" y="21"/>
                    </a:lnTo>
                    <a:lnTo>
                      <a:pt x="85" y="26"/>
                    </a:lnTo>
                    <a:lnTo>
                      <a:pt x="88" y="2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30"/>
              <p:cNvSpPr>
                <a:spLocks/>
              </p:cNvSpPr>
              <p:nvPr/>
            </p:nvSpPr>
            <p:spPr bwMode="auto">
              <a:xfrm>
                <a:off x="2457" y="1967"/>
                <a:ext cx="28" cy="127"/>
              </a:xfrm>
              <a:custGeom>
                <a:avLst/>
                <a:gdLst>
                  <a:gd name="T0" fmla="*/ 0 w 31"/>
                  <a:gd name="T1" fmla="*/ 0 h 114"/>
                  <a:gd name="T2" fmla="*/ 2 w 31"/>
                  <a:gd name="T3" fmla="*/ 2 h 114"/>
                  <a:gd name="T4" fmla="*/ 2 w 31"/>
                  <a:gd name="T5" fmla="*/ 14 h 114"/>
                  <a:gd name="T6" fmla="*/ 5 w 31"/>
                  <a:gd name="T7" fmla="*/ 25 h 114"/>
                  <a:gd name="T8" fmla="*/ 5 w 31"/>
                  <a:gd name="T9" fmla="*/ 43 h 114"/>
                  <a:gd name="T10" fmla="*/ 5 w 31"/>
                  <a:gd name="T11" fmla="*/ 66 h 114"/>
                  <a:gd name="T12" fmla="*/ 5 w 31"/>
                  <a:gd name="T13" fmla="*/ 80 h 114"/>
                  <a:gd name="T14" fmla="*/ 5 w 31"/>
                  <a:gd name="T15" fmla="*/ 109 h 114"/>
                  <a:gd name="T16" fmla="*/ 5 w 31"/>
                  <a:gd name="T17" fmla="*/ 133 h 114"/>
                  <a:gd name="T18" fmla="*/ 6 w 31"/>
                  <a:gd name="T19" fmla="*/ 153 h 114"/>
                  <a:gd name="T20" fmla="*/ 6 w 31"/>
                  <a:gd name="T21" fmla="*/ 175 h 114"/>
                  <a:gd name="T22" fmla="*/ 6 w 31"/>
                  <a:gd name="T23" fmla="*/ 198 h 114"/>
                  <a:gd name="T24" fmla="*/ 6 w 31"/>
                  <a:gd name="T25" fmla="*/ 216 h 114"/>
                  <a:gd name="T26" fmla="*/ 6 w 31"/>
                  <a:gd name="T27" fmla="*/ 226 h 114"/>
                  <a:gd name="T28" fmla="*/ 6 w 31"/>
                  <a:gd name="T29" fmla="*/ 238 h 114"/>
                  <a:gd name="T30" fmla="*/ 6 w 31"/>
                  <a:gd name="T31" fmla="*/ 242 h 114"/>
                  <a:gd name="T32" fmla="*/ 6 w 31"/>
                  <a:gd name="T33" fmla="*/ 238 h 114"/>
                  <a:gd name="T34" fmla="*/ 8 w 31"/>
                  <a:gd name="T35" fmla="*/ 231 h 114"/>
                  <a:gd name="T36" fmla="*/ 9 w 31"/>
                  <a:gd name="T37" fmla="*/ 216 h 114"/>
                  <a:gd name="T38" fmla="*/ 12 w 31"/>
                  <a:gd name="T39" fmla="*/ 205 h 114"/>
                  <a:gd name="T40" fmla="*/ 13 w 31"/>
                  <a:gd name="T41" fmla="*/ 182 h 114"/>
                  <a:gd name="T42" fmla="*/ 14 w 31"/>
                  <a:gd name="T43" fmla="*/ 162 h 114"/>
                  <a:gd name="T44" fmla="*/ 15 w 31"/>
                  <a:gd name="T45" fmla="*/ 135 h 114"/>
                  <a:gd name="T46" fmla="*/ 15 w 31"/>
                  <a:gd name="T47" fmla="*/ 109 h 114"/>
                  <a:gd name="T48" fmla="*/ 14 w 31"/>
                  <a:gd name="T49" fmla="*/ 80 h 114"/>
                  <a:gd name="T50" fmla="*/ 13 w 31"/>
                  <a:gd name="T51" fmla="*/ 53 h 114"/>
                  <a:gd name="T52" fmla="*/ 10 w 31"/>
                  <a:gd name="T53" fmla="*/ 39 h 114"/>
                  <a:gd name="T54" fmla="*/ 8 w 31"/>
                  <a:gd name="T55" fmla="*/ 20 h 114"/>
                  <a:gd name="T56" fmla="*/ 5 w 31"/>
                  <a:gd name="T57" fmla="*/ 12 h 114"/>
                  <a:gd name="T58" fmla="*/ 5 w 31"/>
                  <a:gd name="T59" fmla="*/ 0 h 114"/>
                  <a:gd name="T60" fmla="*/ 0 w 31"/>
                  <a:gd name="T61" fmla="*/ 0 h 114"/>
                  <a:gd name="T62" fmla="*/ 0 w 31"/>
                  <a:gd name="T63" fmla="*/ 0 h 114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1"/>
                  <a:gd name="T97" fmla="*/ 0 h 114"/>
                  <a:gd name="T98" fmla="*/ 31 w 31"/>
                  <a:gd name="T99" fmla="*/ 114 h 114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1" h="114">
                    <a:moveTo>
                      <a:pt x="0" y="0"/>
                    </a:moveTo>
                    <a:lnTo>
                      <a:pt x="2" y="2"/>
                    </a:lnTo>
                    <a:lnTo>
                      <a:pt x="2" y="7"/>
                    </a:lnTo>
                    <a:lnTo>
                      <a:pt x="5" y="12"/>
                    </a:lnTo>
                    <a:lnTo>
                      <a:pt x="5" y="20"/>
                    </a:lnTo>
                    <a:lnTo>
                      <a:pt x="7" y="31"/>
                    </a:lnTo>
                    <a:lnTo>
                      <a:pt x="7" y="38"/>
                    </a:lnTo>
                    <a:lnTo>
                      <a:pt x="10" y="51"/>
                    </a:lnTo>
                    <a:lnTo>
                      <a:pt x="10" y="62"/>
                    </a:lnTo>
                    <a:lnTo>
                      <a:pt x="13" y="72"/>
                    </a:lnTo>
                    <a:lnTo>
                      <a:pt x="13" y="83"/>
                    </a:lnTo>
                    <a:lnTo>
                      <a:pt x="13" y="93"/>
                    </a:lnTo>
                    <a:lnTo>
                      <a:pt x="13" y="101"/>
                    </a:lnTo>
                    <a:lnTo>
                      <a:pt x="13" y="106"/>
                    </a:lnTo>
                    <a:lnTo>
                      <a:pt x="13" y="111"/>
                    </a:lnTo>
                    <a:lnTo>
                      <a:pt x="13" y="114"/>
                    </a:lnTo>
                    <a:lnTo>
                      <a:pt x="13" y="111"/>
                    </a:lnTo>
                    <a:lnTo>
                      <a:pt x="15" y="109"/>
                    </a:lnTo>
                    <a:lnTo>
                      <a:pt x="18" y="101"/>
                    </a:lnTo>
                    <a:lnTo>
                      <a:pt x="23" y="96"/>
                    </a:lnTo>
                    <a:lnTo>
                      <a:pt x="26" y="85"/>
                    </a:lnTo>
                    <a:lnTo>
                      <a:pt x="28" y="75"/>
                    </a:lnTo>
                    <a:lnTo>
                      <a:pt x="31" y="64"/>
                    </a:lnTo>
                    <a:lnTo>
                      <a:pt x="31" y="51"/>
                    </a:lnTo>
                    <a:lnTo>
                      <a:pt x="28" y="38"/>
                    </a:lnTo>
                    <a:lnTo>
                      <a:pt x="26" y="25"/>
                    </a:lnTo>
                    <a:lnTo>
                      <a:pt x="20" y="18"/>
                    </a:lnTo>
                    <a:lnTo>
                      <a:pt x="15" y="10"/>
                    </a:lnTo>
                    <a:lnTo>
                      <a:pt x="7" y="5"/>
                    </a:lnTo>
                    <a:lnTo>
                      <a:pt x="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31"/>
              <p:cNvSpPr>
                <a:spLocks/>
              </p:cNvSpPr>
              <p:nvPr/>
            </p:nvSpPr>
            <p:spPr bwMode="auto">
              <a:xfrm>
                <a:off x="2493" y="1755"/>
                <a:ext cx="176" cy="95"/>
              </a:xfrm>
              <a:custGeom>
                <a:avLst/>
                <a:gdLst>
                  <a:gd name="T0" fmla="*/ 4 w 200"/>
                  <a:gd name="T1" fmla="*/ 215 h 83"/>
                  <a:gd name="T2" fmla="*/ 4 w 200"/>
                  <a:gd name="T3" fmla="*/ 207 h 83"/>
                  <a:gd name="T4" fmla="*/ 5 w 200"/>
                  <a:gd name="T5" fmla="*/ 200 h 83"/>
                  <a:gd name="T6" fmla="*/ 9 w 200"/>
                  <a:gd name="T7" fmla="*/ 189 h 83"/>
                  <a:gd name="T8" fmla="*/ 14 w 200"/>
                  <a:gd name="T9" fmla="*/ 175 h 83"/>
                  <a:gd name="T10" fmla="*/ 18 w 200"/>
                  <a:gd name="T11" fmla="*/ 155 h 83"/>
                  <a:gd name="T12" fmla="*/ 23 w 200"/>
                  <a:gd name="T13" fmla="*/ 135 h 83"/>
                  <a:gd name="T14" fmla="*/ 29 w 200"/>
                  <a:gd name="T15" fmla="*/ 111 h 83"/>
                  <a:gd name="T16" fmla="*/ 37 w 200"/>
                  <a:gd name="T17" fmla="*/ 103 h 83"/>
                  <a:gd name="T18" fmla="*/ 42 w 200"/>
                  <a:gd name="T19" fmla="*/ 80 h 83"/>
                  <a:gd name="T20" fmla="*/ 50 w 200"/>
                  <a:gd name="T21" fmla="*/ 60 h 83"/>
                  <a:gd name="T22" fmla="*/ 58 w 200"/>
                  <a:gd name="T23" fmla="*/ 46 h 83"/>
                  <a:gd name="T24" fmla="*/ 66 w 200"/>
                  <a:gd name="T25" fmla="*/ 33 h 83"/>
                  <a:gd name="T26" fmla="*/ 72 w 200"/>
                  <a:gd name="T27" fmla="*/ 19 h 83"/>
                  <a:gd name="T28" fmla="*/ 77 w 200"/>
                  <a:gd name="T29" fmla="*/ 13 h 83"/>
                  <a:gd name="T30" fmla="*/ 81 w 200"/>
                  <a:gd name="T31" fmla="*/ 13 h 83"/>
                  <a:gd name="T32" fmla="*/ 82 w 200"/>
                  <a:gd name="T33" fmla="*/ 13 h 83"/>
                  <a:gd name="T34" fmla="*/ 81 w 200"/>
                  <a:gd name="T35" fmla="*/ 3 h 83"/>
                  <a:gd name="T36" fmla="*/ 77 w 200"/>
                  <a:gd name="T37" fmla="*/ 3 h 83"/>
                  <a:gd name="T38" fmla="*/ 72 w 200"/>
                  <a:gd name="T39" fmla="*/ 0 h 83"/>
                  <a:gd name="T40" fmla="*/ 67 w 200"/>
                  <a:gd name="T41" fmla="*/ 0 h 83"/>
                  <a:gd name="T42" fmla="*/ 60 w 200"/>
                  <a:gd name="T43" fmla="*/ 0 h 83"/>
                  <a:gd name="T44" fmla="*/ 53 w 200"/>
                  <a:gd name="T45" fmla="*/ 13 h 83"/>
                  <a:gd name="T46" fmla="*/ 42 w 200"/>
                  <a:gd name="T47" fmla="*/ 19 h 83"/>
                  <a:gd name="T48" fmla="*/ 36 w 200"/>
                  <a:gd name="T49" fmla="*/ 40 h 83"/>
                  <a:gd name="T50" fmla="*/ 27 w 200"/>
                  <a:gd name="T51" fmla="*/ 60 h 83"/>
                  <a:gd name="T52" fmla="*/ 21 w 200"/>
                  <a:gd name="T53" fmla="*/ 90 h 83"/>
                  <a:gd name="T54" fmla="*/ 14 w 200"/>
                  <a:gd name="T55" fmla="*/ 111 h 83"/>
                  <a:gd name="T56" fmla="*/ 10 w 200"/>
                  <a:gd name="T57" fmla="*/ 142 h 83"/>
                  <a:gd name="T58" fmla="*/ 5 w 200"/>
                  <a:gd name="T59" fmla="*/ 158 h 83"/>
                  <a:gd name="T60" fmla="*/ 4 w 200"/>
                  <a:gd name="T61" fmla="*/ 175 h 83"/>
                  <a:gd name="T62" fmla="*/ 0 w 200"/>
                  <a:gd name="T63" fmla="*/ 192 h 83"/>
                  <a:gd name="T64" fmla="*/ 0 w 200"/>
                  <a:gd name="T65" fmla="*/ 192 h 83"/>
                  <a:gd name="T66" fmla="*/ 4 w 200"/>
                  <a:gd name="T67" fmla="*/ 215 h 83"/>
                  <a:gd name="T68" fmla="*/ 4 w 200"/>
                  <a:gd name="T69" fmla="*/ 215 h 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00"/>
                  <a:gd name="T106" fmla="*/ 0 h 83"/>
                  <a:gd name="T107" fmla="*/ 200 w 200"/>
                  <a:gd name="T108" fmla="*/ 83 h 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00" h="83">
                    <a:moveTo>
                      <a:pt x="7" y="83"/>
                    </a:moveTo>
                    <a:lnTo>
                      <a:pt x="7" y="81"/>
                    </a:lnTo>
                    <a:lnTo>
                      <a:pt x="13" y="78"/>
                    </a:lnTo>
                    <a:lnTo>
                      <a:pt x="20" y="73"/>
                    </a:lnTo>
                    <a:lnTo>
                      <a:pt x="33" y="68"/>
                    </a:lnTo>
                    <a:lnTo>
                      <a:pt x="44" y="60"/>
                    </a:lnTo>
                    <a:lnTo>
                      <a:pt x="57" y="52"/>
                    </a:lnTo>
                    <a:lnTo>
                      <a:pt x="72" y="44"/>
                    </a:lnTo>
                    <a:lnTo>
                      <a:pt x="90" y="39"/>
                    </a:lnTo>
                    <a:lnTo>
                      <a:pt x="106" y="31"/>
                    </a:lnTo>
                    <a:lnTo>
                      <a:pt x="124" y="23"/>
                    </a:lnTo>
                    <a:lnTo>
                      <a:pt x="142" y="18"/>
                    </a:lnTo>
                    <a:lnTo>
                      <a:pt x="161" y="13"/>
                    </a:lnTo>
                    <a:lnTo>
                      <a:pt x="176" y="8"/>
                    </a:lnTo>
                    <a:lnTo>
                      <a:pt x="187" y="5"/>
                    </a:lnTo>
                    <a:lnTo>
                      <a:pt x="197" y="5"/>
                    </a:lnTo>
                    <a:lnTo>
                      <a:pt x="200" y="5"/>
                    </a:lnTo>
                    <a:lnTo>
                      <a:pt x="197" y="3"/>
                    </a:lnTo>
                    <a:lnTo>
                      <a:pt x="189" y="3"/>
                    </a:lnTo>
                    <a:lnTo>
                      <a:pt x="176" y="0"/>
                    </a:lnTo>
                    <a:lnTo>
                      <a:pt x="163" y="0"/>
                    </a:lnTo>
                    <a:lnTo>
                      <a:pt x="145" y="0"/>
                    </a:lnTo>
                    <a:lnTo>
                      <a:pt x="127" y="5"/>
                    </a:lnTo>
                    <a:lnTo>
                      <a:pt x="106" y="8"/>
                    </a:lnTo>
                    <a:lnTo>
                      <a:pt x="88" y="16"/>
                    </a:lnTo>
                    <a:lnTo>
                      <a:pt x="67" y="23"/>
                    </a:lnTo>
                    <a:lnTo>
                      <a:pt x="52" y="34"/>
                    </a:lnTo>
                    <a:lnTo>
                      <a:pt x="33" y="44"/>
                    </a:lnTo>
                    <a:lnTo>
                      <a:pt x="23" y="55"/>
                    </a:lnTo>
                    <a:lnTo>
                      <a:pt x="13" y="62"/>
                    </a:lnTo>
                    <a:lnTo>
                      <a:pt x="5" y="68"/>
                    </a:lnTo>
                    <a:lnTo>
                      <a:pt x="0" y="75"/>
                    </a:lnTo>
                    <a:lnTo>
                      <a:pt x="7" y="8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32"/>
              <p:cNvSpPr>
                <a:spLocks/>
              </p:cNvSpPr>
              <p:nvPr/>
            </p:nvSpPr>
            <p:spPr bwMode="auto">
              <a:xfrm>
                <a:off x="2663" y="1773"/>
                <a:ext cx="36" cy="205"/>
              </a:xfrm>
              <a:custGeom>
                <a:avLst/>
                <a:gdLst>
                  <a:gd name="T0" fmla="*/ 0 w 41"/>
                  <a:gd name="T1" fmla="*/ 0 h 179"/>
                  <a:gd name="T2" fmla="*/ 0 w 41"/>
                  <a:gd name="T3" fmla="*/ 0 h 179"/>
                  <a:gd name="T4" fmla="*/ 2 w 41"/>
                  <a:gd name="T5" fmla="*/ 13 h 179"/>
                  <a:gd name="T6" fmla="*/ 4 w 41"/>
                  <a:gd name="T7" fmla="*/ 38 h 179"/>
                  <a:gd name="T8" fmla="*/ 4 w 41"/>
                  <a:gd name="T9" fmla="*/ 69 h 179"/>
                  <a:gd name="T10" fmla="*/ 5 w 41"/>
                  <a:gd name="T11" fmla="*/ 93 h 179"/>
                  <a:gd name="T12" fmla="*/ 6 w 41"/>
                  <a:gd name="T13" fmla="*/ 126 h 179"/>
                  <a:gd name="T14" fmla="*/ 8 w 41"/>
                  <a:gd name="T15" fmla="*/ 161 h 179"/>
                  <a:gd name="T16" fmla="*/ 9 w 41"/>
                  <a:gd name="T17" fmla="*/ 192 h 179"/>
                  <a:gd name="T18" fmla="*/ 9 w 41"/>
                  <a:gd name="T19" fmla="*/ 228 h 179"/>
                  <a:gd name="T20" fmla="*/ 10 w 41"/>
                  <a:gd name="T21" fmla="*/ 269 h 179"/>
                  <a:gd name="T22" fmla="*/ 10 w 41"/>
                  <a:gd name="T23" fmla="*/ 316 h 179"/>
                  <a:gd name="T24" fmla="*/ 10 w 41"/>
                  <a:gd name="T25" fmla="*/ 354 h 179"/>
                  <a:gd name="T26" fmla="*/ 9 w 41"/>
                  <a:gd name="T27" fmla="*/ 394 h 179"/>
                  <a:gd name="T28" fmla="*/ 9 w 41"/>
                  <a:gd name="T29" fmla="*/ 431 h 179"/>
                  <a:gd name="T30" fmla="*/ 9 w 41"/>
                  <a:gd name="T31" fmla="*/ 449 h 179"/>
                  <a:gd name="T32" fmla="*/ 9 w 41"/>
                  <a:gd name="T33" fmla="*/ 463 h 179"/>
                  <a:gd name="T34" fmla="*/ 9 w 41"/>
                  <a:gd name="T35" fmla="*/ 455 h 179"/>
                  <a:gd name="T36" fmla="*/ 11 w 41"/>
                  <a:gd name="T37" fmla="*/ 431 h 179"/>
                  <a:gd name="T38" fmla="*/ 12 w 41"/>
                  <a:gd name="T39" fmla="*/ 404 h 179"/>
                  <a:gd name="T40" fmla="*/ 15 w 41"/>
                  <a:gd name="T41" fmla="*/ 362 h 179"/>
                  <a:gd name="T42" fmla="*/ 16 w 41"/>
                  <a:gd name="T43" fmla="*/ 308 h 179"/>
                  <a:gd name="T44" fmla="*/ 17 w 41"/>
                  <a:gd name="T45" fmla="*/ 261 h 179"/>
                  <a:gd name="T46" fmla="*/ 17 w 41"/>
                  <a:gd name="T47" fmla="*/ 206 h 179"/>
                  <a:gd name="T48" fmla="*/ 16 w 41"/>
                  <a:gd name="T49" fmla="*/ 153 h 179"/>
                  <a:gd name="T50" fmla="*/ 12 w 41"/>
                  <a:gd name="T51" fmla="*/ 107 h 179"/>
                  <a:gd name="T52" fmla="*/ 11 w 41"/>
                  <a:gd name="T53" fmla="*/ 72 h 179"/>
                  <a:gd name="T54" fmla="*/ 9 w 41"/>
                  <a:gd name="T55" fmla="*/ 47 h 179"/>
                  <a:gd name="T56" fmla="*/ 6 w 41"/>
                  <a:gd name="T57" fmla="*/ 25 h 179"/>
                  <a:gd name="T58" fmla="*/ 4 w 41"/>
                  <a:gd name="T59" fmla="*/ 2 h 179"/>
                  <a:gd name="T60" fmla="*/ 4 w 41"/>
                  <a:gd name="T61" fmla="*/ 2 h 179"/>
                  <a:gd name="T62" fmla="*/ 0 w 41"/>
                  <a:gd name="T63" fmla="*/ 0 h 179"/>
                  <a:gd name="T64" fmla="*/ 0 w 41"/>
                  <a:gd name="T65" fmla="*/ 0 h 1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1"/>
                  <a:gd name="T100" fmla="*/ 0 h 179"/>
                  <a:gd name="T101" fmla="*/ 41 w 41"/>
                  <a:gd name="T102" fmla="*/ 179 h 17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1" h="179">
                    <a:moveTo>
                      <a:pt x="0" y="0"/>
                    </a:moveTo>
                    <a:lnTo>
                      <a:pt x="0" y="0"/>
                    </a:lnTo>
                    <a:lnTo>
                      <a:pt x="2" y="5"/>
                    </a:lnTo>
                    <a:lnTo>
                      <a:pt x="5" y="15"/>
                    </a:lnTo>
                    <a:lnTo>
                      <a:pt x="10" y="26"/>
                    </a:lnTo>
                    <a:lnTo>
                      <a:pt x="13" y="36"/>
                    </a:lnTo>
                    <a:lnTo>
                      <a:pt x="15" y="49"/>
                    </a:lnTo>
                    <a:lnTo>
                      <a:pt x="18" y="62"/>
                    </a:lnTo>
                    <a:lnTo>
                      <a:pt x="21" y="75"/>
                    </a:lnTo>
                    <a:lnTo>
                      <a:pt x="21" y="88"/>
                    </a:lnTo>
                    <a:lnTo>
                      <a:pt x="23" y="104"/>
                    </a:lnTo>
                    <a:lnTo>
                      <a:pt x="23" y="122"/>
                    </a:lnTo>
                    <a:lnTo>
                      <a:pt x="23" y="137"/>
                    </a:lnTo>
                    <a:lnTo>
                      <a:pt x="21" y="153"/>
                    </a:lnTo>
                    <a:lnTo>
                      <a:pt x="21" y="166"/>
                    </a:lnTo>
                    <a:lnTo>
                      <a:pt x="21" y="174"/>
                    </a:lnTo>
                    <a:lnTo>
                      <a:pt x="21" y="179"/>
                    </a:lnTo>
                    <a:lnTo>
                      <a:pt x="21" y="176"/>
                    </a:lnTo>
                    <a:lnTo>
                      <a:pt x="26" y="166"/>
                    </a:lnTo>
                    <a:lnTo>
                      <a:pt x="31" y="156"/>
                    </a:lnTo>
                    <a:lnTo>
                      <a:pt x="36" y="140"/>
                    </a:lnTo>
                    <a:lnTo>
                      <a:pt x="39" y="119"/>
                    </a:lnTo>
                    <a:lnTo>
                      <a:pt x="41" y="101"/>
                    </a:lnTo>
                    <a:lnTo>
                      <a:pt x="41" y="80"/>
                    </a:lnTo>
                    <a:lnTo>
                      <a:pt x="39" y="59"/>
                    </a:lnTo>
                    <a:lnTo>
                      <a:pt x="31" y="41"/>
                    </a:lnTo>
                    <a:lnTo>
                      <a:pt x="26" y="28"/>
                    </a:lnTo>
                    <a:lnTo>
                      <a:pt x="21" y="18"/>
                    </a:lnTo>
                    <a:lnTo>
                      <a:pt x="15" y="10"/>
                    </a:lnTo>
                    <a:lnTo>
                      <a:pt x="8" y="2"/>
                    </a:lnTo>
                    <a:lnTo>
                      <a:pt x="5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133"/>
              <p:cNvSpPr>
                <a:spLocks/>
              </p:cNvSpPr>
              <p:nvPr/>
            </p:nvSpPr>
            <p:spPr bwMode="auto">
              <a:xfrm>
                <a:off x="2472" y="1992"/>
                <a:ext cx="211" cy="99"/>
              </a:xfrm>
              <a:custGeom>
                <a:avLst/>
                <a:gdLst>
                  <a:gd name="T0" fmla="*/ 4 w 239"/>
                  <a:gd name="T1" fmla="*/ 146 h 88"/>
                  <a:gd name="T2" fmla="*/ 4 w 239"/>
                  <a:gd name="T3" fmla="*/ 142 h 88"/>
                  <a:gd name="T4" fmla="*/ 5 w 239"/>
                  <a:gd name="T5" fmla="*/ 135 h 88"/>
                  <a:gd name="T6" fmla="*/ 10 w 239"/>
                  <a:gd name="T7" fmla="*/ 116 h 88"/>
                  <a:gd name="T8" fmla="*/ 16 w 239"/>
                  <a:gd name="T9" fmla="*/ 107 h 88"/>
                  <a:gd name="T10" fmla="*/ 22 w 239"/>
                  <a:gd name="T11" fmla="*/ 90 h 88"/>
                  <a:gd name="T12" fmla="*/ 30 w 239"/>
                  <a:gd name="T13" fmla="*/ 63 h 88"/>
                  <a:gd name="T14" fmla="*/ 38 w 239"/>
                  <a:gd name="T15" fmla="*/ 48 h 88"/>
                  <a:gd name="T16" fmla="*/ 49 w 239"/>
                  <a:gd name="T17" fmla="*/ 30 h 88"/>
                  <a:gd name="T18" fmla="*/ 57 w 239"/>
                  <a:gd name="T19" fmla="*/ 12 h 88"/>
                  <a:gd name="T20" fmla="*/ 67 w 239"/>
                  <a:gd name="T21" fmla="*/ 2 h 88"/>
                  <a:gd name="T22" fmla="*/ 76 w 239"/>
                  <a:gd name="T23" fmla="*/ 0 h 88"/>
                  <a:gd name="T24" fmla="*/ 85 w 239"/>
                  <a:gd name="T25" fmla="*/ 0 h 88"/>
                  <a:gd name="T26" fmla="*/ 91 w 239"/>
                  <a:gd name="T27" fmla="*/ 0 h 88"/>
                  <a:gd name="T28" fmla="*/ 96 w 239"/>
                  <a:gd name="T29" fmla="*/ 0 h 88"/>
                  <a:gd name="T30" fmla="*/ 99 w 239"/>
                  <a:gd name="T31" fmla="*/ 0 h 88"/>
                  <a:gd name="T32" fmla="*/ 100 w 239"/>
                  <a:gd name="T33" fmla="*/ 2 h 88"/>
                  <a:gd name="T34" fmla="*/ 98 w 239"/>
                  <a:gd name="T35" fmla="*/ 2 h 88"/>
                  <a:gd name="T36" fmla="*/ 92 w 239"/>
                  <a:gd name="T37" fmla="*/ 12 h 88"/>
                  <a:gd name="T38" fmla="*/ 85 w 239"/>
                  <a:gd name="T39" fmla="*/ 17 h 88"/>
                  <a:gd name="T40" fmla="*/ 76 w 239"/>
                  <a:gd name="T41" fmla="*/ 34 h 88"/>
                  <a:gd name="T42" fmla="*/ 66 w 239"/>
                  <a:gd name="T43" fmla="*/ 48 h 88"/>
                  <a:gd name="T44" fmla="*/ 56 w 239"/>
                  <a:gd name="T45" fmla="*/ 63 h 88"/>
                  <a:gd name="T46" fmla="*/ 47 w 239"/>
                  <a:gd name="T47" fmla="*/ 78 h 88"/>
                  <a:gd name="T48" fmla="*/ 39 w 239"/>
                  <a:gd name="T49" fmla="*/ 92 h 88"/>
                  <a:gd name="T50" fmla="*/ 33 w 239"/>
                  <a:gd name="T51" fmla="*/ 107 h 88"/>
                  <a:gd name="T52" fmla="*/ 26 w 239"/>
                  <a:gd name="T53" fmla="*/ 125 h 88"/>
                  <a:gd name="T54" fmla="*/ 19 w 239"/>
                  <a:gd name="T55" fmla="*/ 142 h 88"/>
                  <a:gd name="T56" fmla="*/ 13 w 239"/>
                  <a:gd name="T57" fmla="*/ 160 h 88"/>
                  <a:gd name="T58" fmla="*/ 8 w 239"/>
                  <a:gd name="T59" fmla="*/ 171 h 88"/>
                  <a:gd name="T60" fmla="*/ 4 w 239"/>
                  <a:gd name="T61" fmla="*/ 190 h 88"/>
                  <a:gd name="T62" fmla="*/ 3 w 239"/>
                  <a:gd name="T63" fmla="*/ 196 h 88"/>
                  <a:gd name="T64" fmla="*/ 0 w 239"/>
                  <a:gd name="T65" fmla="*/ 201 h 88"/>
                  <a:gd name="T66" fmla="*/ 4 w 239"/>
                  <a:gd name="T67" fmla="*/ 146 h 88"/>
                  <a:gd name="T68" fmla="*/ 4 w 239"/>
                  <a:gd name="T69" fmla="*/ 146 h 8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39"/>
                  <a:gd name="T106" fmla="*/ 0 h 88"/>
                  <a:gd name="T107" fmla="*/ 239 w 239"/>
                  <a:gd name="T108" fmla="*/ 88 h 8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39" h="88">
                    <a:moveTo>
                      <a:pt x="8" y="65"/>
                    </a:moveTo>
                    <a:lnTo>
                      <a:pt x="8" y="62"/>
                    </a:lnTo>
                    <a:lnTo>
                      <a:pt x="13" y="60"/>
                    </a:lnTo>
                    <a:lnTo>
                      <a:pt x="24" y="52"/>
                    </a:lnTo>
                    <a:lnTo>
                      <a:pt x="37" y="47"/>
                    </a:lnTo>
                    <a:lnTo>
                      <a:pt x="52" y="39"/>
                    </a:lnTo>
                    <a:lnTo>
                      <a:pt x="70" y="28"/>
                    </a:lnTo>
                    <a:lnTo>
                      <a:pt x="91" y="21"/>
                    </a:lnTo>
                    <a:lnTo>
                      <a:pt x="114" y="13"/>
                    </a:lnTo>
                    <a:lnTo>
                      <a:pt x="138" y="5"/>
                    </a:lnTo>
                    <a:lnTo>
                      <a:pt x="161" y="2"/>
                    </a:lnTo>
                    <a:lnTo>
                      <a:pt x="182" y="0"/>
                    </a:lnTo>
                    <a:lnTo>
                      <a:pt x="203" y="0"/>
                    </a:lnTo>
                    <a:lnTo>
                      <a:pt x="216" y="0"/>
                    </a:lnTo>
                    <a:lnTo>
                      <a:pt x="229" y="0"/>
                    </a:lnTo>
                    <a:lnTo>
                      <a:pt x="237" y="0"/>
                    </a:lnTo>
                    <a:lnTo>
                      <a:pt x="239" y="2"/>
                    </a:lnTo>
                    <a:lnTo>
                      <a:pt x="234" y="2"/>
                    </a:lnTo>
                    <a:lnTo>
                      <a:pt x="221" y="5"/>
                    </a:lnTo>
                    <a:lnTo>
                      <a:pt x="203" y="8"/>
                    </a:lnTo>
                    <a:lnTo>
                      <a:pt x="182" y="15"/>
                    </a:lnTo>
                    <a:lnTo>
                      <a:pt x="159" y="21"/>
                    </a:lnTo>
                    <a:lnTo>
                      <a:pt x="133" y="28"/>
                    </a:lnTo>
                    <a:lnTo>
                      <a:pt x="112" y="34"/>
                    </a:lnTo>
                    <a:lnTo>
                      <a:pt x="94" y="41"/>
                    </a:lnTo>
                    <a:lnTo>
                      <a:pt x="78" y="47"/>
                    </a:lnTo>
                    <a:lnTo>
                      <a:pt x="63" y="54"/>
                    </a:lnTo>
                    <a:lnTo>
                      <a:pt x="47" y="62"/>
                    </a:lnTo>
                    <a:lnTo>
                      <a:pt x="31" y="70"/>
                    </a:lnTo>
                    <a:lnTo>
                      <a:pt x="18" y="75"/>
                    </a:lnTo>
                    <a:lnTo>
                      <a:pt x="8" y="83"/>
                    </a:lnTo>
                    <a:lnTo>
                      <a:pt x="3" y="86"/>
                    </a:lnTo>
                    <a:lnTo>
                      <a:pt x="0" y="88"/>
                    </a:lnTo>
                    <a:lnTo>
                      <a:pt x="8" y="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34"/>
              <p:cNvSpPr>
                <a:spLocks/>
              </p:cNvSpPr>
              <p:nvPr/>
            </p:nvSpPr>
            <p:spPr bwMode="auto">
              <a:xfrm>
                <a:off x="2399" y="1967"/>
                <a:ext cx="45" cy="141"/>
              </a:xfrm>
              <a:custGeom>
                <a:avLst/>
                <a:gdLst>
                  <a:gd name="T0" fmla="*/ 14 w 52"/>
                  <a:gd name="T1" fmla="*/ 14 h 127"/>
                  <a:gd name="T2" fmla="*/ 13 w 52"/>
                  <a:gd name="T3" fmla="*/ 14 h 127"/>
                  <a:gd name="T4" fmla="*/ 13 w 52"/>
                  <a:gd name="T5" fmla="*/ 24 h 127"/>
                  <a:gd name="T6" fmla="*/ 13 w 52"/>
                  <a:gd name="T7" fmla="*/ 37 h 127"/>
                  <a:gd name="T8" fmla="*/ 12 w 52"/>
                  <a:gd name="T9" fmla="*/ 52 h 127"/>
                  <a:gd name="T10" fmla="*/ 11 w 52"/>
                  <a:gd name="T11" fmla="*/ 74 h 127"/>
                  <a:gd name="T12" fmla="*/ 10 w 52"/>
                  <a:gd name="T13" fmla="*/ 97 h 127"/>
                  <a:gd name="T14" fmla="*/ 10 w 52"/>
                  <a:gd name="T15" fmla="*/ 120 h 127"/>
                  <a:gd name="T16" fmla="*/ 9 w 52"/>
                  <a:gd name="T17" fmla="*/ 148 h 127"/>
                  <a:gd name="T18" fmla="*/ 7 w 52"/>
                  <a:gd name="T19" fmla="*/ 158 h 127"/>
                  <a:gd name="T20" fmla="*/ 6 w 52"/>
                  <a:gd name="T21" fmla="*/ 183 h 127"/>
                  <a:gd name="T22" fmla="*/ 3 w 52"/>
                  <a:gd name="T23" fmla="*/ 203 h 127"/>
                  <a:gd name="T24" fmla="*/ 3 w 52"/>
                  <a:gd name="T25" fmla="*/ 225 h 127"/>
                  <a:gd name="T26" fmla="*/ 3 w 52"/>
                  <a:gd name="T27" fmla="*/ 238 h 127"/>
                  <a:gd name="T28" fmla="*/ 3 w 52"/>
                  <a:gd name="T29" fmla="*/ 253 h 127"/>
                  <a:gd name="T30" fmla="*/ 0 w 52"/>
                  <a:gd name="T31" fmla="*/ 259 h 127"/>
                  <a:gd name="T32" fmla="*/ 0 w 52"/>
                  <a:gd name="T33" fmla="*/ 264 h 127"/>
                  <a:gd name="T34" fmla="*/ 0 w 52"/>
                  <a:gd name="T35" fmla="*/ 264 h 127"/>
                  <a:gd name="T36" fmla="*/ 3 w 52"/>
                  <a:gd name="T37" fmla="*/ 259 h 127"/>
                  <a:gd name="T38" fmla="*/ 3 w 52"/>
                  <a:gd name="T39" fmla="*/ 248 h 127"/>
                  <a:gd name="T40" fmla="*/ 6 w 52"/>
                  <a:gd name="T41" fmla="*/ 243 h 127"/>
                  <a:gd name="T42" fmla="*/ 8 w 52"/>
                  <a:gd name="T43" fmla="*/ 225 h 127"/>
                  <a:gd name="T44" fmla="*/ 10 w 52"/>
                  <a:gd name="T45" fmla="*/ 203 h 127"/>
                  <a:gd name="T46" fmla="*/ 13 w 52"/>
                  <a:gd name="T47" fmla="*/ 188 h 127"/>
                  <a:gd name="T48" fmla="*/ 16 w 52"/>
                  <a:gd name="T49" fmla="*/ 158 h 127"/>
                  <a:gd name="T50" fmla="*/ 17 w 52"/>
                  <a:gd name="T51" fmla="*/ 128 h 127"/>
                  <a:gd name="T52" fmla="*/ 17 w 52"/>
                  <a:gd name="T53" fmla="*/ 101 h 127"/>
                  <a:gd name="T54" fmla="*/ 17 w 52"/>
                  <a:gd name="T55" fmla="*/ 74 h 127"/>
                  <a:gd name="T56" fmla="*/ 19 w 52"/>
                  <a:gd name="T57" fmla="*/ 52 h 127"/>
                  <a:gd name="T58" fmla="*/ 17 w 52"/>
                  <a:gd name="T59" fmla="*/ 24 h 127"/>
                  <a:gd name="T60" fmla="*/ 17 w 52"/>
                  <a:gd name="T61" fmla="*/ 14 h 127"/>
                  <a:gd name="T62" fmla="*/ 17 w 52"/>
                  <a:gd name="T63" fmla="*/ 2 h 127"/>
                  <a:gd name="T64" fmla="*/ 17 w 52"/>
                  <a:gd name="T65" fmla="*/ 0 h 127"/>
                  <a:gd name="T66" fmla="*/ 14 w 52"/>
                  <a:gd name="T67" fmla="*/ 14 h 127"/>
                  <a:gd name="T68" fmla="*/ 14 w 52"/>
                  <a:gd name="T69" fmla="*/ 14 h 12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2"/>
                  <a:gd name="T106" fmla="*/ 0 h 127"/>
                  <a:gd name="T107" fmla="*/ 52 w 52"/>
                  <a:gd name="T108" fmla="*/ 127 h 12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2" h="127">
                    <a:moveTo>
                      <a:pt x="39" y="7"/>
                    </a:moveTo>
                    <a:lnTo>
                      <a:pt x="36" y="7"/>
                    </a:lnTo>
                    <a:lnTo>
                      <a:pt x="36" y="12"/>
                    </a:lnTo>
                    <a:lnTo>
                      <a:pt x="36" y="18"/>
                    </a:lnTo>
                    <a:lnTo>
                      <a:pt x="34" y="25"/>
                    </a:lnTo>
                    <a:lnTo>
                      <a:pt x="31" y="36"/>
                    </a:lnTo>
                    <a:lnTo>
                      <a:pt x="29" y="46"/>
                    </a:lnTo>
                    <a:lnTo>
                      <a:pt x="26" y="57"/>
                    </a:lnTo>
                    <a:lnTo>
                      <a:pt x="23" y="70"/>
                    </a:lnTo>
                    <a:lnTo>
                      <a:pt x="18" y="77"/>
                    </a:lnTo>
                    <a:lnTo>
                      <a:pt x="16" y="88"/>
                    </a:lnTo>
                    <a:lnTo>
                      <a:pt x="10" y="98"/>
                    </a:lnTo>
                    <a:lnTo>
                      <a:pt x="8" y="109"/>
                    </a:lnTo>
                    <a:lnTo>
                      <a:pt x="5" y="114"/>
                    </a:lnTo>
                    <a:lnTo>
                      <a:pt x="3" y="122"/>
                    </a:lnTo>
                    <a:lnTo>
                      <a:pt x="0" y="124"/>
                    </a:lnTo>
                    <a:lnTo>
                      <a:pt x="0" y="127"/>
                    </a:lnTo>
                    <a:lnTo>
                      <a:pt x="5" y="124"/>
                    </a:lnTo>
                    <a:lnTo>
                      <a:pt x="8" y="119"/>
                    </a:lnTo>
                    <a:lnTo>
                      <a:pt x="16" y="116"/>
                    </a:lnTo>
                    <a:lnTo>
                      <a:pt x="21" y="109"/>
                    </a:lnTo>
                    <a:lnTo>
                      <a:pt x="29" y="98"/>
                    </a:lnTo>
                    <a:lnTo>
                      <a:pt x="36" y="90"/>
                    </a:lnTo>
                    <a:lnTo>
                      <a:pt x="44" y="77"/>
                    </a:lnTo>
                    <a:lnTo>
                      <a:pt x="47" y="62"/>
                    </a:lnTo>
                    <a:lnTo>
                      <a:pt x="49" y="49"/>
                    </a:lnTo>
                    <a:lnTo>
                      <a:pt x="49" y="36"/>
                    </a:lnTo>
                    <a:lnTo>
                      <a:pt x="52" y="25"/>
                    </a:lnTo>
                    <a:lnTo>
                      <a:pt x="49" y="12"/>
                    </a:lnTo>
                    <a:lnTo>
                      <a:pt x="49" y="7"/>
                    </a:lnTo>
                    <a:lnTo>
                      <a:pt x="49" y="2"/>
                    </a:lnTo>
                    <a:lnTo>
                      <a:pt x="49" y="0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135"/>
              <p:cNvSpPr>
                <a:spLocks/>
              </p:cNvSpPr>
              <p:nvPr/>
            </p:nvSpPr>
            <p:spPr bwMode="auto">
              <a:xfrm>
                <a:off x="2190" y="2091"/>
                <a:ext cx="208" cy="67"/>
              </a:xfrm>
              <a:custGeom>
                <a:avLst/>
                <a:gdLst>
                  <a:gd name="T0" fmla="*/ 105 w 233"/>
                  <a:gd name="T1" fmla="*/ 68 h 59"/>
                  <a:gd name="T2" fmla="*/ 104 w 233"/>
                  <a:gd name="T3" fmla="*/ 68 h 59"/>
                  <a:gd name="T4" fmla="*/ 103 w 233"/>
                  <a:gd name="T5" fmla="*/ 68 h 59"/>
                  <a:gd name="T6" fmla="*/ 97 w 233"/>
                  <a:gd name="T7" fmla="*/ 68 h 59"/>
                  <a:gd name="T8" fmla="*/ 92 w 233"/>
                  <a:gd name="T9" fmla="*/ 68 h 59"/>
                  <a:gd name="T10" fmla="*/ 85 w 233"/>
                  <a:gd name="T11" fmla="*/ 65 h 59"/>
                  <a:gd name="T12" fmla="*/ 78 w 233"/>
                  <a:gd name="T13" fmla="*/ 65 h 59"/>
                  <a:gd name="T14" fmla="*/ 70 w 233"/>
                  <a:gd name="T15" fmla="*/ 65 h 59"/>
                  <a:gd name="T16" fmla="*/ 60 w 233"/>
                  <a:gd name="T17" fmla="*/ 65 h 59"/>
                  <a:gd name="T18" fmla="*/ 50 w 233"/>
                  <a:gd name="T19" fmla="*/ 68 h 59"/>
                  <a:gd name="T20" fmla="*/ 41 w 233"/>
                  <a:gd name="T21" fmla="*/ 79 h 59"/>
                  <a:gd name="T22" fmla="*/ 30 w 233"/>
                  <a:gd name="T23" fmla="*/ 87 h 59"/>
                  <a:gd name="T24" fmla="*/ 21 w 233"/>
                  <a:gd name="T25" fmla="*/ 108 h 59"/>
                  <a:gd name="T26" fmla="*/ 12 w 233"/>
                  <a:gd name="T27" fmla="*/ 122 h 59"/>
                  <a:gd name="T28" fmla="*/ 6 w 233"/>
                  <a:gd name="T29" fmla="*/ 131 h 59"/>
                  <a:gd name="T30" fmla="*/ 2 w 233"/>
                  <a:gd name="T31" fmla="*/ 140 h 59"/>
                  <a:gd name="T32" fmla="*/ 0 w 233"/>
                  <a:gd name="T33" fmla="*/ 143 h 59"/>
                  <a:gd name="T34" fmla="*/ 0 w 233"/>
                  <a:gd name="T35" fmla="*/ 140 h 59"/>
                  <a:gd name="T36" fmla="*/ 4 w 233"/>
                  <a:gd name="T37" fmla="*/ 126 h 59"/>
                  <a:gd name="T38" fmla="*/ 8 w 233"/>
                  <a:gd name="T39" fmla="*/ 99 h 59"/>
                  <a:gd name="T40" fmla="*/ 17 w 233"/>
                  <a:gd name="T41" fmla="*/ 79 h 59"/>
                  <a:gd name="T42" fmla="*/ 24 w 233"/>
                  <a:gd name="T43" fmla="*/ 50 h 59"/>
                  <a:gd name="T44" fmla="*/ 34 w 233"/>
                  <a:gd name="T45" fmla="*/ 32 h 59"/>
                  <a:gd name="T46" fmla="*/ 45 w 233"/>
                  <a:gd name="T47" fmla="*/ 12 h 59"/>
                  <a:gd name="T48" fmla="*/ 59 w 233"/>
                  <a:gd name="T49" fmla="*/ 2 h 59"/>
                  <a:gd name="T50" fmla="*/ 70 w 233"/>
                  <a:gd name="T51" fmla="*/ 0 h 59"/>
                  <a:gd name="T52" fmla="*/ 79 w 233"/>
                  <a:gd name="T53" fmla="*/ 12 h 59"/>
                  <a:gd name="T54" fmla="*/ 87 w 233"/>
                  <a:gd name="T55" fmla="*/ 16 h 59"/>
                  <a:gd name="T56" fmla="*/ 95 w 233"/>
                  <a:gd name="T57" fmla="*/ 32 h 59"/>
                  <a:gd name="T58" fmla="*/ 99 w 233"/>
                  <a:gd name="T59" fmla="*/ 44 h 59"/>
                  <a:gd name="T60" fmla="*/ 103 w 233"/>
                  <a:gd name="T61" fmla="*/ 57 h 59"/>
                  <a:gd name="T62" fmla="*/ 104 w 233"/>
                  <a:gd name="T63" fmla="*/ 65 h 59"/>
                  <a:gd name="T64" fmla="*/ 105 w 233"/>
                  <a:gd name="T65" fmla="*/ 68 h 59"/>
                  <a:gd name="T66" fmla="*/ 105 w 233"/>
                  <a:gd name="T67" fmla="*/ 68 h 5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3"/>
                  <a:gd name="T103" fmla="*/ 0 h 59"/>
                  <a:gd name="T104" fmla="*/ 233 w 233"/>
                  <a:gd name="T105" fmla="*/ 59 h 5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3" h="59">
                    <a:moveTo>
                      <a:pt x="233" y="28"/>
                    </a:moveTo>
                    <a:lnTo>
                      <a:pt x="231" y="28"/>
                    </a:lnTo>
                    <a:lnTo>
                      <a:pt x="226" y="28"/>
                    </a:lnTo>
                    <a:lnTo>
                      <a:pt x="215" y="28"/>
                    </a:lnTo>
                    <a:lnTo>
                      <a:pt x="202" y="28"/>
                    </a:lnTo>
                    <a:lnTo>
                      <a:pt x="187" y="26"/>
                    </a:lnTo>
                    <a:lnTo>
                      <a:pt x="171" y="26"/>
                    </a:lnTo>
                    <a:lnTo>
                      <a:pt x="153" y="26"/>
                    </a:lnTo>
                    <a:lnTo>
                      <a:pt x="132" y="26"/>
                    </a:lnTo>
                    <a:lnTo>
                      <a:pt x="111" y="28"/>
                    </a:lnTo>
                    <a:lnTo>
                      <a:pt x="91" y="33"/>
                    </a:lnTo>
                    <a:lnTo>
                      <a:pt x="67" y="36"/>
                    </a:lnTo>
                    <a:lnTo>
                      <a:pt x="46" y="44"/>
                    </a:lnTo>
                    <a:lnTo>
                      <a:pt x="26" y="49"/>
                    </a:lnTo>
                    <a:lnTo>
                      <a:pt x="13" y="54"/>
                    </a:lnTo>
                    <a:lnTo>
                      <a:pt x="2" y="57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7" y="52"/>
                    </a:lnTo>
                    <a:lnTo>
                      <a:pt x="18" y="41"/>
                    </a:lnTo>
                    <a:lnTo>
                      <a:pt x="36" y="33"/>
                    </a:lnTo>
                    <a:lnTo>
                      <a:pt x="54" y="20"/>
                    </a:lnTo>
                    <a:lnTo>
                      <a:pt x="75" y="13"/>
                    </a:lnTo>
                    <a:lnTo>
                      <a:pt x="101" y="5"/>
                    </a:lnTo>
                    <a:lnTo>
                      <a:pt x="130" y="2"/>
                    </a:lnTo>
                    <a:lnTo>
                      <a:pt x="153" y="0"/>
                    </a:lnTo>
                    <a:lnTo>
                      <a:pt x="176" y="5"/>
                    </a:lnTo>
                    <a:lnTo>
                      <a:pt x="194" y="7"/>
                    </a:lnTo>
                    <a:lnTo>
                      <a:pt x="210" y="13"/>
                    </a:lnTo>
                    <a:lnTo>
                      <a:pt x="220" y="18"/>
                    </a:lnTo>
                    <a:lnTo>
                      <a:pt x="228" y="23"/>
                    </a:lnTo>
                    <a:lnTo>
                      <a:pt x="231" y="26"/>
                    </a:lnTo>
                    <a:lnTo>
                      <a:pt x="233" y="2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36"/>
              <p:cNvSpPr>
                <a:spLocks/>
              </p:cNvSpPr>
              <p:nvPr/>
            </p:nvSpPr>
            <p:spPr bwMode="auto">
              <a:xfrm>
                <a:off x="2411" y="2140"/>
                <a:ext cx="27" cy="227"/>
              </a:xfrm>
              <a:custGeom>
                <a:avLst/>
                <a:gdLst>
                  <a:gd name="T0" fmla="*/ 0 w 31"/>
                  <a:gd name="T1" fmla="*/ 0 h 200"/>
                  <a:gd name="T2" fmla="*/ 0 w 31"/>
                  <a:gd name="T3" fmla="*/ 0 h 200"/>
                  <a:gd name="T4" fmla="*/ 0 w 31"/>
                  <a:gd name="T5" fmla="*/ 18 h 200"/>
                  <a:gd name="T6" fmla="*/ 0 w 31"/>
                  <a:gd name="T7" fmla="*/ 44 h 200"/>
                  <a:gd name="T8" fmla="*/ 3 w 31"/>
                  <a:gd name="T9" fmla="*/ 75 h 200"/>
                  <a:gd name="T10" fmla="*/ 3 w 31"/>
                  <a:gd name="T11" fmla="*/ 108 h 200"/>
                  <a:gd name="T12" fmla="*/ 3 w 31"/>
                  <a:gd name="T13" fmla="*/ 144 h 200"/>
                  <a:gd name="T14" fmla="*/ 3 w 31"/>
                  <a:gd name="T15" fmla="*/ 182 h 200"/>
                  <a:gd name="T16" fmla="*/ 3 w 31"/>
                  <a:gd name="T17" fmla="*/ 226 h 200"/>
                  <a:gd name="T18" fmla="*/ 3 w 31"/>
                  <a:gd name="T19" fmla="*/ 267 h 200"/>
                  <a:gd name="T20" fmla="*/ 5 w 31"/>
                  <a:gd name="T21" fmla="*/ 303 h 200"/>
                  <a:gd name="T22" fmla="*/ 5 w 31"/>
                  <a:gd name="T23" fmla="*/ 346 h 200"/>
                  <a:gd name="T24" fmla="*/ 5 w 31"/>
                  <a:gd name="T25" fmla="*/ 381 h 200"/>
                  <a:gd name="T26" fmla="*/ 3 w 31"/>
                  <a:gd name="T27" fmla="*/ 414 h 200"/>
                  <a:gd name="T28" fmla="*/ 3 w 31"/>
                  <a:gd name="T29" fmla="*/ 446 h 200"/>
                  <a:gd name="T30" fmla="*/ 3 w 31"/>
                  <a:gd name="T31" fmla="*/ 465 h 200"/>
                  <a:gd name="T32" fmla="*/ 3 w 31"/>
                  <a:gd name="T33" fmla="*/ 473 h 200"/>
                  <a:gd name="T34" fmla="*/ 12 w 31"/>
                  <a:gd name="T35" fmla="*/ 487 h 200"/>
                  <a:gd name="T36" fmla="*/ 12 w 31"/>
                  <a:gd name="T37" fmla="*/ 478 h 200"/>
                  <a:gd name="T38" fmla="*/ 12 w 31"/>
                  <a:gd name="T39" fmla="*/ 455 h 200"/>
                  <a:gd name="T40" fmla="*/ 12 w 31"/>
                  <a:gd name="T41" fmla="*/ 421 h 200"/>
                  <a:gd name="T42" fmla="*/ 12 w 31"/>
                  <a:gd name="T43" fmla="*/ 381 h 200"/>
                  <a:gd name="T44" fmla="*/ 12 w 31"/>
                  <a:gd name="T45" fmla="*/ 339 h 200"/>
                  <a:gd name="T46" fmla="*/ 12 w 31"/>
                  <a:gd name="T47" fmla="*/ 288 h 200"/>
                  <a:gd name="T48" fmla="*/ 11 w 31"/>
                  <a:gd name="T49" fmla="*/ 238 h 200"/>
                  <a:gd name="T50" fmla="*/ 10 w 31"/>
                  <a:gd name="T51" fmla="*/ 194 h 200"/>
                  <a:gd name="T52" fmla="*/ 8 w 31"/>
                  <a:gd name="T53" fmla="*/ 150 h 200"/>
                  <a:gd name="T54" fmla="*/ 6 w 31"/>
                  <a:gd name="T55" fmla="*/ 112 h 200"/>
                  <a:gd name="T56" fmla="*/ 3 w 31"/>
                  <a:gd name="T57" fmla="*/ 84 h 200"/>
                  <a:gd name="T58" fmla="*/ 3 w 31"/>
                  <a:gd name="T59" fmla="*/ 51 h 200"/>
                  <a:gd name="T60" fmla="*/ 3 w 31"/>
                  <a:gd name="T61" fmla="*/ 32 h 200"/>
                  <a:gd name="T62" fmla="*/ 3 w 31"/>
                  <a:gd name="T63" fmla="*/ 12 h 200"/>
                  <a:gd name="T64" fmla="*/ 0 w 31"/>
                  <a:gd name="T65" fmla="*/ 0 h 200"/>
                  <a:gd name="T66" fmla="*/ 0 w 31"/>
                  <a:gd name="T67" fmla="*/ 0 h 200"/>
                  <a:gd name="T68" fmla="*/ 0 w 31"/>
                  <a:gd name="T69" fmla="*/ 0 h 20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1"/>
                  <a:gd name="T106" fmla="*/ 0 h 200"/>
                  <a:gd name="T107" fmla="*/ 31 w 31"/>
                  <a:gd name="T108" fmla="*/ 200 h 20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1" h="200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0" y="18"/>
                    </a:lnTo>
                    <a:lnTo>
                      <a:pt x="3" y="31"/>
                    </a:lnTo>
                    <a:lnTo>
                      <a:pt x="3" y="44"/>
                    </a:lnTo>
                    <a:lnTo>
                      <a:pt x="5" y="60"/>
                    </a:lnTo>
                    <a:lnTo>
                      <a:pt x="8" y="75"/>
                    </a:lnTo>
                    <a:lnTo>
                      <a:pt x="10" y="93"/>
                    </a:lnTo>
                    <a:lnTo>
                      <a:pt x="10" y="109"/>
                    </a:lnTo>
                    <a:lnTo>
                      <a:pt x="13" y="124"/>
                    </a:lnTo>
                    <a:lnTo>
                      <a:pt x="13" y="143"/>
                    </a:lnTo>
                    <a:lnTo>
                      <a:pt x="13" y="158"/>
                    </a:lnTo>
                    <a:lnTo>
                      <a:pt x="10" y="171"/>
                    </a:lnTo>
                    <a:lnTo>
                      <a:pt x="10" y="184"/>
                    </a:lnTo>
                    <a:lnTo>
                      <a:pt x="10" y="192"/>
                    </a:lnTo>
                    <a:lnTo>
                      <a:pt x="10" y="195"/>
                    </a:lnTo>
                    <a:lnTo>
                      <a:pt x="31" y="200"/>
                    </a:lnTo>
                    <a:lnTo>
                      <a:pt x="31" y="197"/>
                    </a:lnTo>
                    <a:lnTo>
                      <a:pt x="31" y="187"/>
                    </a:lnTo>
                    <a:lnTo>
                      <a:pt x="31" y="174"/>
                    </a:lnTo>
                    <a:lnTo>
                      <a:pt x="31" y="158"/>
                    </a:lnTo>
                    <a:lnTo>
                      <a:pt x="31" y="140"/>
                    </a:lnTo>
                    <a:lnTo>
                      <a:pt x="31" y="119"/>
                    </a:lnTo>
                    <a:lnTo>
                      <a:pt x="29" y="99"/>
                    </a:lnTo>
                    <a:lnTo>
                      <a:pt x="26" y="80"/>
                    </a:lnTo>
                    <a:lnTo>
                      <a:pt x="21" y="62"/>
                    </a:lnTo>
                    <a:lnTo>
                      <a:pt x="16" y="47"/>
                    </a:lnTo>
                    <a:lnTo>
                      <a:pt x="10" y="34"/>
                    </a:lnTo>
                    <a:lnTo>
                      <a:pt x="8" y="21"/>
                    </a:lnTo>
                    <a:lnTo>
                      <a:pt x="5" y="13"/>
                    </a:lnTo>
                    <a:lnTo>
                      <a:pt x="3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37"/>
              <p:cNvSpPr>
                <a:spLocks/>
              </p:cNvSpPr>
              <p:nvPr/>
            </p:nvSpPr>
            <p:spPr bwMode="auto">
              <a:xfrm>
                <a:off x="2248" y="2324"/>
                <a:ext cx="444" cy="117"/>
              </a:xfrm>
              <a:custGeom>
                <a:avLst/>
                <a:gdLst>
                  <a:gd name="T0" fmla="*/ 0 w 501"/>
                  <a:gd name="T1" fmla="*/ 267 h 102"/>
                  <a:gd name="T2" fmla="*/ 0 w 501"/>
                  <a:gd name="T3" fmla="*/ 252 h 102"/>
                  <a:gd name="T4" fmla="*/ 4 w 501"/>
                  <a:gd name="T5" fmla="*/ 235 h 102"/>
                  <a:gd name="T6" fmla="*/ 10 w 501"/>
                  <a:gd name="T7" fmla="*/ 218 h 102"/>
                  <a:gd name="T8" fmla="*/ 19 w 501"/>
                  <a:gd name="T9" fmla="*/ 198 h 102"/>
                  <a:gd name="T10" fmla="*/ 31 w 501"/>
                  <a:gd name="T11" fmla="*/ 164 h 102"/>
                  <a:gd name="T12" fmla="*/ 50 w 501"/>
                  <a:gd name="T13" fmla="*/ 136 h 102"/>
                  <a:gd name="T14" fmla="*/ 70 w 501"/>
                  <a:gd name="T15" fmla="*/ 109 h 102"/>
                  <a:gd name="T16" fmla="*/ 95 w 501"/>
                  <a:gd name="T17" fmla="*/ 91 h 102"/>
                  <a:gd name="T18" fmla="*/ 122 w 501"/>
                  <a:gd name="T19" fmla="*/ 75 h 102"/>
                  <a:gd name="T20" fmla="*/ 146 w 501"/>
                  <a:gd name="T21" fmla="*/ 63 h 102"/>
                  <a:gd name="T22" fmla="*/ 166 w 501"/>
                  <a:gd name="T23" fmla="*/ 63 h 102"/>
                  <a:gd name="T24" fmla="*/ 183 w 501"/>
                  <a:gd name="T25" fmla="*/ 63 h 102"/>
                  <a:gd name="T26" fmla="*/ 197 w 501"/>
                  <a:gd name="T27" fmla="*/ 63 h 102"/>
                  <a:gd name="T28" fmla="*/ 206 w 501"/>
                  <a:gd name="T29" fmla="*/ 69 h 102"/>
                  <a:gd name="T30" fmla="*/ 214 w 501"/>
                  <a:gd name="T31" fmla="*/ 75 h 102"/>
                  <a:gd name="T32" fmla="*/ 214 w 501"/>
                  <a:gd name="T33" fmla="*/ 75 h 102"/>
                  <a:gd name="T34" fmla="*/ 214 w 501"/>
                  <a:gd name="T35" fmla="*/ 69 h 102"/>
                  <a:gd name="T36" fmla="*/ 206 w 501"/>
                  <a:gd name="T37" fmla="*/ 63 h 102"/>
                  <a:gd name="T38" fmla="*/ 197 w 501"/>
                  <a:gd name="T39" fmla="*/ 42 h 102"/>
                  <a:gd name="T40" fmla="*/ 183 w 501"/>
                  <a:gd name="T41" fmla="*/ 30 h 102"/>
                  <a:gd name="T42" fmla="*/ 165 w 501"/>
                  <a:gd name="T43" fmla="*/ 3 h 102"/>
                  <a:gd name="T44" fmla="*/ 144 w 501"/>
                  <a:gd name="T45" fmla="*/ 0 h 102"/>
                  <a:gd name="T46" fmla="*/ 118 w 501"/>
                  <a:gd name="T47" fmla="*/ 0 h 102"/>
                  <a:gd name="T48" fmla="*/ 90 w 501"/>
                  <a:gd name="T49" fmla="*/ 20 h 102"/>
                  <a:gd name="T50" fmla="*/ 63 w 501"/>
                  <a:gd name="T51" fmla="*/ 50 h 102"/>
                  <a:gd name="T52" fmla="*/ 40 w 501"/>
                  <a:gd name="T53" fmla="*/ 83 h 102"/>
                  <a:gd name="T54" fmla="*/ 24 w 501"/>
                  <a:gd name="T55" fmla="*/ 119 h 102"/>
                  <a:gd name="T56" fmla="*/ 13 w 501"/>
                  <a:gd name="T57" fmla="*/ 164 h 102"/>
                  <a:gd name="T58" fmla="*/ 6 w 501"/>
                  <a:gd name="T59" fmla="*/ 198 h 102"/>
                  <a:gd name="T60" fmla="*/ 4 w 501"/>
                  <a:gd name="T61" fmla="*/ 233 h 102"/>
                  <a:gd name="T62" fmla="*/ 0 w 501"/>
                  <a:gd name="T63" fmla="*/ 252 h 102"/>
                  <a:gd name="T64" fmla="*/ 0 w 501"/>
                  <a:gd name="T65" fmla="*/ 267 h 102"/>
                  <a:gd name="T66" fmla="*/ 0 w 501"/>
                  <a:gd name="T67" fmla="*/ 267 h 1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01"/>
                  <a:gd name="T103" fmla="*/ 0 h 102"/>
                  <a:gd name="T104" fmla="*/ 501 w 501"/>
                  <a:gd name="T105" fmla="*/ 102 h 10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01" h="102">
                    <a:moveTo>
                      <a:pt x="0" y="102"/>
                    </a:moveTo>
                    <a:lnTo>
                      <a:pt x="0" y="97"/>
                    </a:lnTo>
                    <a:lnTo>
                      <a:pt x="7" y="91"/>
                    </a:lnTo>
                    <a:lnTo>
                      <a:pt x="23" y="84"/>
                    </a:lnTo>
                    <a:lnTo>
                      <a:pt x="44" y="76"/>
                    </a:lnTo>
                    <a:lnTo>
                      <a:pt x="75" y="63"/>
                    </a:lnTo>
                    <a:lnTo>
                      <a:pt x="114" y="52"/>
                    </a:lnTo>
                    <a:lnTo>
                      <a:pt x="163" y="42"/>
                    </a:lnTo>
                    <a:lnTo>
                      <a:pt x="223" y="34"/>
                    </a:lnTo>
                    <a:lnTo>
                      <a:pt x="285" y="29"/>
                    </a:lnTo>
                    <a:lnTo>
                      <a:pt x="340" y="24"/>
                    </a:lnTo>
                    <a:lnTo>
                      <a:pt x="387" y="24"/>
                    </a:lnTo>
                    <a:lnTo>
                      <a:pt x="426" y="24"/>
                    </a:lnTo>
                    <a:lnTo>
                      <a:pt x="457" y="24"/>
                    </a:lnTo>
                    <a:lnTo>
                      <a:pt x="480" y="26"/>
                    </a:lnTo>
                    <a:lnTo>
                      <a:pt x="496" y="29"/>
                    </a:lnTo>
                    <a:lnTo>
                      <a:pt x="501" y="29"/>
                    </a:lnTo>
                    <a:lnTo>
                      <a:pt x="496" y="26"/>
                    </a:lnTo>
                    <a:lnTo>
                      <a:pt x="480" y="24"/>
                    </a:lnTo>
                    <a:lnTo>
                      <a:pt x="457" y="16"/>
                    </a:lnTo>
                    <a:lnTo>
                      <a:pt x="426" y="11"/>
                    </a:lnTo>
                    <a:lnTo>
                      <a:pt x="384" y="3"/>
                    </a:lnTo>
                    <a:lnTo>
                      <a:pt x="335" y="0"/>
                    </a:lnTo>
                    <a:lnTo>
                      <a:pt x="275" y="0"/>
                    </a:lnTo>
                    <a:lnTo>
                      <a:pt x="210" y="8"/>
                    </a:lnTo>
                    <a:lnTo>
                      <a:pt x="145" y="19"/>
                    </a:lnTo>
                    <a:lnTo>
                      <a:pt x="96" y="32"/>
                    </a:lnTo>
                    <a:lnTo>
                      <a:pt x="57" y="45"/>
                    </a:lnTo>
                    <a:lnTo>
                      <a:pt x="31" y="63"/>
                    </a:lnTo>
                    <a:lnTo>
                      <a:pt x="13" y="76"/>
                    </a:lnTo>
                    <a:lnTo>
                      <a:pt x="5" y="89"/>
                    </a:lnTo>
                    <a:lnTo>
                      <a:pt x="0" y="97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138"/>
              <p:cNvSpPr>
                <a:spLocks/>
              </p:cNvSpPr>
              <p:nvPr/>
            </p:nvSpPr>
            <p:spPr bwMode="auto">
              <a:xfrm>
                <a:off x="2306" y="2261"/>
                <a:ext cx="41" cy="116"/>
              </a:xfrm>
              <a:custGeom>
                <a:avLst/>
                <a:gdLst>
                  <a:gd name="T0" fmla="*/ 0 w 47"/>
                  <a:gd name="T1" fmla="*/ 224 h 104"/>
                  <a:gd name="T2" fmla="*/ 0 w 47"/>
                  <a:gd name="T3" fmla="*/ 219 h 104"/>
                  <a:gd name="T4" fmla="*/ 0 w 47"/>
                  <a:gd name="T5" fmla="*/ 205 h 104"/>
                  <a:gd name="T6" fmla="*/ 0 w 47"/>
                  <a:gd name="T7" fmla="*/ 191 h 104"/>
                  <a:gd name="T8" fmla="*/ 3 w 47"/>
                  <a:gd name="T9" fmla="*/ 166 h 104"/>
                  <a:gd name="T10" fmla="*/ 3 w 47"/>
                  <a:gd name="T11" fmla="*/ 147 h 104"/>
                  <a:gd name="T12" fmla="*/ 3 w 47"/>
                  <a:gd name="T13" fmla="*/ 118 h 104"/>
                  <a:gd name="T14" fmla="*/ 4 w 47"/>
                  <a:gd name="T15" fmla="*/ 90 h 104"/>
                  <a:gd name="T16" fmla="*/ 6 w 47"/>
                  <a:gd name="T17" fmla="*/ 73 h 104"/>
                  <a:gd name="T18" fmla="*/ 8 w 47"/>
                  <a:gd name="T19" fmla="*/ 51 h 104"/>
                  <a:gd name="T20" fmla="*/ 10 w 47"/>
                  <a:gd name="T21" fmla="*/ 35 h 104"/>
                  <a:gd name="T22" fmla="*/ 12 w 47"/>
                  <a:gd name="T23" fmla="*/ 23 h 104"/>
                  <a:gd name="T24" fmla="*/ 14 w 47"/>
                  <a:gd name="T25" fmla="*/ 13 h 104"/>
                  <a:gd name="T26" fmla="*/ 17 w 47"/>
                  <a:gd name="T27" fmla="*/ 0 h 104"/>
                  <a:gd name="T28" fmla="*/ 18 w 47"/>
                  <a:gd name="T29" fmla="*/ 0 h 104"/>
                  <a:gd name="T30" fmla="*/ 18 w 47"/>
                  <a:gd name="T31" fmla="*/ 0 h 104"/>
                  <a:gd name="T32" fmla="*/ 17 w 47"/>
                  <a:gd name="T33" fmla="*/ 13 h 104"/>
                  <a:gd name="T34" fmla="*/ 16 w 47"/>
                  <a:gd name="T35" fmla="*/ 23 h 104"/>
                  <a:gd name="T36" fmla="*/ 15 w 47"/>
                  <a:gd name="T37" fmla="*/ 45 h 104"/>
                  <a:gd name="T38" fmla="*/ 13 w 47"/>
                  <a:gd name="T39" fmla="*/ 62 h 104"/>
                  <a:gd name="T40" fmla="*/ 12 w 47"/>
                  <a:gd name="T41" fmla="*/ 90 h 104"/>
                  <a:gd name="T42" fmla="*/ 11 w 47"/>
                  <a:gd name="T43" fmla="*/ 107 h 104"/>
                  <a:gd name="T44" fmla="*/ 11 w 47"/>
                  <a:gd name="T45" fmla="*/ 130 h 104"/>
                  <a:gd name="T46" fmla="*/ 11 w 47"/>
                  <a:gd name="T47" fmla="*/ 147 h 104"/>
                  <a:gd name="T48" fmla="*/ 11 w 47"/>
                  <a:gd name="T49" fmla="*/ 164 h 104"/>
                  <a:gd name="T50" fmla="*/ 11 w 47"/>
                  <a:gd name="T51" fmla="*/ 173 h 104"/>
                  <a:gd name="T52" fmla="*/ 11 w 47"/>
                  <a:gd name="T53" fmla="*/ 184 h 104"/>
                  <a:gd name="T54" fmla="*/ 11 w 47"/>
                  <a:gd name="T55" fmla="*/ 202 h 104"/>
                  <a:gd name="T56" fmla="*/ 11 w 47"/>
                  <a:gd name="T57" fmla="*/ 205 h 104"/>
                  <a:gd name="T58" fmla="*/ 0 w 47"/>
                  <a:gd name="T59" fmla="*/ 224 h 104"/>
                  <a:gd name="T60" fmla="*/ 0 w 47"/>
                  <a:gd name="T61" fmla="*/ 224 h 10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7"/>
                  <a:gd name="T94" fmla="*/ 0 h 104"/>
                  <a:gd name="T95" fmla="*/ 47 w 47"/>
                  <a:gd name="T96" fmla="*/ 104 h 10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7" h="104">
                    <a:moveTo>
                      <a:pt x="0" y="104"/>
                    </a:moveTo>
                    <a:lnTo>
                      <a:pt x="0" y="102"/>
                    </a:lnTo>
                    <a:lnTo>
                      <a:pt x="0" y="96"/>
                    </a:lnTo>
                    <a:lnTo>
                      <a:pt x="0" y="89"/>
                    </a:lnTo>
                    <a:lnTo>
                      <a:pt x="3" y="78"/>
                    </a:lnTo>
                    <a:lnTo>
                      <a:pt x="3" y="68"/>
                    </a:lnTo>
                    <a:lnTo>
                      <a:pt x="8" y="55"/>
                    </a:lnTo>
                    <a:lnTo>
                      <a:pt x="11" y="42"/>
                    </a:lnTo>
                    <a:lnTo>
                      <a:pt x="16" y="34"/>
                    </a:lnTo>
                    <a:lnTo>
                      <a:pt x="21" y="24"/>
                    </a:lnTo>
                    <a:lnTo>
                      <a:pt x="26" y="16"/>
                    </a:lnTo>
                    <a:lnTo>
                      <a:pt x="31" y="11"/>
                    </a:lnTo>
                    <a:lnTo>
                      <a:pt x="36" y="6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44" y="6"/>
                    </a:lnTo>
                    <a:lnTo>
                      <a:pt x="42" y="11"/>
                    </a:lnTo>
                    <a:lnTo>
                      <a:pt x="39" y="21"/>
                    </a:lnTo>
                    <a:lnTo>
                      <a:pt x="34" y="29"/>
                    </a:lnTo>
                    <a:lnTo>
                      <a:pt x="31" y="42"/>
                    </a:lnTo>
                    <a:lnTo>
                      <a:pt x="29" y="50"/>
                    </a:lnTo>
                    <a:lnTo>
                      <a:pt x="29" y="60"/>
                    </a:lnTo>
                    <a:lnTo>
                      <a:pt x="29" y="68"/>
                    </a:lnTo>
                    <a:lnTo>
                      <a:pt x="29" y="76"/>
                    </a:lnTo>
                    <a:lnTo>
                      <a:pt x="29" y="81"/>
                    </a:lnTo>
                    <a:lnTo>
                      <a:pt x="29" y="86"/>
                    </a:lnTo>
                    <a:lnTo>
                      <a:pt x="29" y="94"/>
                    </a:lnTo>
                    <a:lnTo>
                      <a:pt x="29" y="96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139"/>
              <p:cNvSpPr>
                <a:spLocks/>
              </p:cNvSpPr>
              <p:nvPr/>
            </p:nvSpPr>
            <p:spPr bwMode="auto">
              <a:xfrm>
                <a:off x="2196" y="2907"/>
                <a:ext cx="384" cy="527"/>
              </a:xfrm>
              <a:custGeom>
                <a:avLst/>
                <a:gdLst>
                  <a:gd name="T0" fmla="*/ 0 w 644"/>
                  <a:gd name="T1" fmla="*/ 141 h 532"/>
                  <a:gd name="T2" fmla="*/ 1 w 644"/>
                  <a:gd name="T3" fmla="*/ 136 h 532"/>
                  <a:gd name="T4" fmla="*/ 1 w 644"/>
                  <a:gd name="T5" fmla="*/ 125 h 532"/>
                  <a:gd name="T6" fmla="*/ 1 w 644"/>
                  <a:gd name="T7" fmla="*/ 110 h 532"/>
                  <a:gd name="T8" fmla="*/ 3 w 644"/>
                  <a:gd name="T9" fmla="*/ 94 h 532"/>
                  <a:gd name="T10" fmla="*/ 4 w 644"/>
                  <a:gd name="T11" fmla="*/ 73 h 532"/>
                  <a:gd name="T12" fmla="*/ 6 w 644"/>
                  <a:gd name="T13" fmla="*/ 53 h 532"/>
                  <a:gd name="T14" fmla="*/ 8 w 644"/>
                  <a:gd name="T15" fmla="*/ 41 h 532"/>
                  <a:gd name="T16" fmla="*/ 10 w 644"/>
                  <a:gd name="T17" fmla="*/ 23 h 532"/>
                  <a:gd name="T18" fmla="*/ 11 w 644"/>
                  <a:gd name="T19" fmla="*/ 7 h 532"/>
                  <a:gd name="T20" fmla="*/ 13 w 644"/>
                  <a:gd name="T21" fmla="*/ 2 h 532"/>
                  <a:gd name="T22" fmla="*/ 14 w 644"/>
                  <a:gd name="T23" fmla="*/ 0 h 532"/>
                  <a:gd name="T24" fmla="*/ 16 w 644"/>
                  <a:gd name="T25" fmla="*/ 2 h 532"/>
                  <a:gd name="T26" fmla="*/ 16 w 644"/>
                  <a:gd name="T27" fmla="*/ 7 h 532"/>
                  <a:gd name="T28" fmla="*/ 17 w 644"/>
                  <a:gd name="T29" fmla="*/ 13 h 532"/>
                  <a:gd name="T30" fmla="*/ 17 w 644"/>
                  <a:gd name="T31" fmla="*/ 15 h 532"/>
                  <a:gd name="T32" fmla="*/ 17 w 644"/>
                  <a:gd name="T33" fmla="*/ 18 h 532"/>
                  <a:gd name="T34" fmla="*/ 14 w 644"/>
                  <a:gd name="T35" fmla="*/ 474 h 532"/>
                  <a:gd name="T36" fmla="*/ 4 w 644"/>
                  <a:gd name="T37" fmla="*/ 497 h 532"/>
                  <a:gd name="T38" fmla="*/ 0 w 644"/>
                  <a:gd name="T39" fmla="*/ 141 h 532"/>
                  <a:gd name="T40" fmla="*/ 0 w 644"/>
                  <a:gd name="T41" fmla="*/ 141 h 53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44"/>
                  <a:gd name="T64" fmla="*/ 0 h 532"/>
                  <a:gd name="T65" fmla="*/ 644 w 644"/>
                  <a:gd name="T66" fmla="*/ 532 h 53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44" h="532">
                    <a:moveTo>
                      <a:pt x="0" y="148"/>
                    </a:moveTo>
                    <a:lnTo>
                      <a:pt x="5" y="143"/>
                    </a:lnTo>
                    <a:lnTo>
                      <a:pt x="26" y="132"/>
                    </a:lnTo>
                    <a:lnTo>
                      <a:pt x="57" y="117"/>
                    </a:lnTo>
                    <a:lnTo>
                      <a:pt x="99" y="101"/>
                    </a:lnTo>
                    <a:lnTo>
                      <a:pt x="148" y="80"/>
                    </a:lnTo>
                    <a:lnTo>
                      <a:pt x="208" y="59"/>
                    </a:lnTo>
                    <a:lnTo>
                      <a:pt x="273" y="41"/>
                    </a:lnTo>
                    <a:lnTo>
                      <a:pt x="345" y="23"/>
                    </a:lnTo>
                    <a:lnTo>
                      <a:pt x="413" y="7"/>
                    </a:lnTo>
                    <a:lnTo>
                      <a:pt x="475" y="2"/>
                    </a:lnTo>
                    <a:lnTo>
                      <a:pt x="525" y="0"/>
                    </a:lnTo>
                    <a:lnTo>
                      <a:pt x="569" y="2"/>
                    </a:lnTo>
                    <a:lnTo>
                      <a:pt x="600" y="7"/>
                    </a:lnTo>
                    <a:lnTo>
                      <a:pt x="626" y="13"/>
                    </a:lnTo>
                    <a:lnTo>
                      <a:pt x="639" y="15"/>
                    </a:lnTo>
                    <a:lnTo>
                      <a:pt x="644" y="18"/>
                    </a:lnTo>
                    <a:lnTo>
                      <a:pt x="504" y="509"/>
                    </a:lnTo>
                    <a:lnTo>
                      <a:pt x="132" y="532"/>
                    </a:lnTo>
                    <a:lnTo>
                      <a:pt x="0" y="148"/>
                    </a:lnTo>
                    <a:close/>
                  </a:path>
                </a:pathLst>
              </a:custGeom>
              <a:solidFill>
                <a:srgbClr val="59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140"/>
              <p:cNvSpPr>
                <a:spLocks/>
              </p:cNvSpPr>
              <p:nvPr/>
            </p:nvSpPr>
            <p:spPr bwMode="auto">
              <a:xfrm>
                <a:off x="2070" y="2631"/>
                <a:ext cx="807" cy="455"/>
              </a:xfrm>
              <a:custGeom>
                <a:avLst/>
                <a:gdLst>
                  <a:gd name="T0" fmla="*/ 0 w 1356"/>
                  <a:gd name="T1" fmla="*/ 125 h 460"/>
                  <a:gd name="T2" fmla="*/ 1 w 1356"/>
                  <a:gd name="T3" fmla="*/ 123 h 460"/>
                  <a:gd name="T4" fmla="*/ 2 w 1356"/>
                  <a:gd name="T5" fmla="*/ 117 h 460"/>
                  <a:gd name="T6" fmla="*/ 4 w 1356"/>
                  <a:gd name="T7" fmla="*/ 107 h 460"/>
                  <a:gd name="T8" fmla="*/ 6 w 1356"/>
                  <a:gd name="T9" fmla="*/ 97 h 460"/>
                  <a:gd name="T10" fmla="*/ 9 w 1356"/>
                  <a:gd name="T11" fmla="*/ 81 h 460"/>
                  <a:gd name="T12" fmla="*/ 12 w 1356"/>
                  <a:gd name="T13" fmla="*/ 65 h 460"/>
                  <a:gd name="T14" fmla="*/ 15 w 1356"/>
                  <a:gd name="T15" fmla="*/ 47 h 460"/>
                  <a:gd name="T16" fmla="*/ 18 w 1356"/>
                  <a:gd name="T17" fmla="*/ 33 h 460"/>
                  <a:gd name="T18" fmla="*/ 21 w 1356"/>
                  <a:gd name="T19" fmla="*/ 15 h 460"/>
                  <a:gd name="T20" fmla="*/ 24 w 1356"/>
                  <a:gd name="T21" fmla="*/ 2 h 460"/>
                  <a:gd name="T22" fmla="*/ 27 w 1356"/>
                  <a:gd name="T23" fmla="*/ 0 h 460"/>
                  <a:gd name="T24" fmla="*/ 30 w 1356"/>
                  <a:gd name="T25" fmla="*/ 2 h 460"/>
                  <a:gd name="T26" fmla="*/ 33 w 1356"/>
                  <a:gd name="T27" fmla="*/ 2 h 460"/>
                  <a:gd name="T28" fmla="*/ 34 w 1356"/>
                  <a:gd name="T29" fmla="*/ 10 h 460"/>
                  <a:gd name="T30" fmla="*/ 36 w 1356"/>
                  <a:gd name="T31" fmla="*/ 13 h 460"/>
                  <a:gd name="T32" fmla="*/ 36 w 1356"/>
                  <a:gd name="T33" fmla="*/ 15 h 460"/>
                  <a:gd name="T34" fmla="*/ 36 w 1356"/>
                  <a:gd name="T35" fmla="*/ 23 h 460"/>
                  <a:gd name="T36" fmla="*/ 35 w 1356"/>
                  <a:gd name="T37" fmla="*/ 46 h 460"/>
                  <a:gd name="T38" fmla="*/ 33 w 1356"/>
                  <a:gd name="T39" fmla="*/ 76 h 460"/>
                  <a:gd name="T40" fmla="*/ 31 w 1356"/>
                  <a:gd name="T41" fmla="*/ 120 h 460"/>
                  <a:gd name="T42" fmla="*/ 29 w 1356"/>
                  <a:gd name="T43" fmla="*/ 157 h 460"/>
                  <a:gd name="T44" fmla="*/ 27 w 1356"/>
                  <a:gd name="T45" fmla="*/ 201 h 460"/>
                  <a:gd name="T46" fmla="*/ 24 w 1356"/>
                  <a:gd name="T47" fmla="*/ 233 h 460"/>
                  <a:gd name="T48" fmla="*/ 23 w 1356"/>
                  <a:gd name="T49" fmla="*/ 262 h 460"/>
                  <a:gd name="T50" fmla="*/ 21 w 1356"/>
                  <a:gd name="T51" fmla="*/ 285 h 460"/>
                  <a:gd name="T52" fmla="*/ 18 w 1356"/>
                  <a:gd name="T53" fmla="*/ 310 h 460"/>
                  <a:gd name="T54" fmla="*/ 15 w 1356"/>
                  <a:gd name="T55" fmla="*/ 335 h 460"/>
                  <a:gd name="T56" fmla="*/ 12 w 1356"/>
                  <a:gd name="T57" fmla="*/ 364 h 460"/>
                  <a:gd name="T58" fmla="*/ 9 w 1356"/>
                  <a:gd name="T59" fmla="*/ 386 h 460"/>
                  <a:gd name="T60" fmla="*/ 7 w 1356"/>
                  <a:gd name="T61" fmla="*/ 406 h 460"/>
                  <a:gd name="T62" fmla="*/ 5 w 1356"/>
                  <a:gd name="T63" fmla="*/ 419 h 460"/>
                  <a:gd name="T64" fmla="*/ 4 w 1356"/>
                  <a:gd name="T65" fmla="*/ 425 h 460"/>
                  <a:gd name="T66" fmla="*/ 0 w 1356"/>
                  <a:gd name="T67" fmla="*/ 125 h 460"/>
                  <a:gd name="T68" fmla="*/ 0 w 1356"/>
                  <a:gd name="T69" fmla="*/ 125 h 4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56"/>
                  <a:gd name="T106" fmla="*/ 0 h 460"/>
                  <a:gd name="T107" fmla="*/ 1356 w 1356"/>
                  <a:gd name="T108" fmla="*/ 460 h 4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56" h="460">
                    <a:moveTo>
                      <a:pt x="0" y="132"/>
                    </a:moveTo>
                    <a:lnTo>
                      <a:pt x="15" y="130"/>
                    </a:lnTo>
                    <a:lnTo>
                      <a:pt x="65" y="124"/>
                    </a:lnTo>
                    <a:lnTo>
                      <a:pt x="135" y="114"/>
                    </a:lnTo>
                    <a:lnTo>
                      <a:pt x="226" y="104"/>
                    </a:lnTo>
                    <a:lnTo>
                      <a:pt x="332" y="88"/>
                    </a:lnTo>
                    <a:lnTo>
                      <a:pt x="447" y="72"/>
                    </a:lnTo>
                    <a:lnTo>
                      <a:pt x="561" y="54"/>
                    </a:lnTo>
                    <a:lnTo>
                      <a:pt x="678" y="33"/>
                    </a:lnTo>
                    <a:lnTo>
                      <a:pt x="792" y="15"/>
                    </a:lnTo>
                    <a:lnTo>
                      <a:pt x="912" y="2"/>
                    </a:lnTo>
                    <a:lnTo>
                      <a:pt x="1024" y="0"/>
                    </a:lnTo>
                    <a:lnTo>
                      <a:pt x="1130" y="2"/>
                    </a:lnTo>
                    <a:lnTo>
                      <a:pt x="1221" y="2"/>
                    </a:lnTo>
                    <a:lnTo>
                      <a:pt x="1291" y="10"/>
                    </a:lnTo>
                    <a:lnTo>
                      <a:pt x="1338" y="13"/>
                    </a:lnTo>
                    <a:lnTo>
                      <a:pt x="1356" y="15"/>
                    </a:lnTo>
                    <a:lnTo>
                      <a:pt x="1341" y="23"/>
                    </a:lnTo>
                    <a:lnTo>
                      <a:pt x="1299" y="49"/>
                    </a:lnTo>
                    <a:lnTo>
                      <a:pt x="1239" y="83"/>
                    </a:lnTo>
                    <a:lnTo>
                      <a:pt x="1166" y="127"/>
                    </a:lnTo>
                    <a:lnTo>
                      <a:pt x="1083" y="171"/>
                    </a:lnTo>
                    <a:lnTo>
                      <a:pt x="1003" y="215"/>
                    </a:lnTo>
                    <a:lnTo>
                      <a:pt x="925" y="254"/>
                    </a:lnTo>
                    <a:lnTo>
                      <a:pt x="862" y="283"/>
                    </a:lnTo>
                    <a:lnTo>
                      <a:pt x="787" y="306"/>
                    </a:lnTo>
                    <a:lnTo>
                      <a:pt x="688" y="335"/>
                    </a:lnTo>
                    <a:lnTo>
                      <a:pt x="571" y="363"/>
                    </a:lnTo>
                    <a:lnTo>
                      <a:pt x="452" y="392"/>
                    </a:lnTo>
                    <a:lnTo>
                      <a:pt x="338" y="415"/>
                    </a:lnTo>
                    <a:lnTo>
                      <a:pt x="242" y="439"/>
                    </a:lnTo>
                    <a:lnTo>
                      <a:pt x="179" y="454"/>
                    </a:lnTo>
                    <a:lnTo>
                      <a:pt x="153" y="46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BDD6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141"/>
              <p:cNvSpPr>
                <a:spLocks/>
              </p:cNvSpPr>
              <p:nvPr/>
            </p:nvSpPr>
            <p:spPr bwMode="auto">
              <a:xfrm>
                <a:off x="2332" y="2386"/>
                <a:ext cx="398" cy="297"/>
              </a:xfrm>
              <a:custGeom>
                <a:avLst/>
                <a:gdLst>
                  <a:gd name="T0" fmla="*/ 1 w 670"/>
                  <a:gd name="T1" fmla="*/ 285 h 299"/>
                  <a:gd name="T2" fmla="*/ 1 w 670"/>
                  <a:gd name="T3" fmla="*/ 277 h 299"/>
                  <a:gd name="T4" fmla="*/ 1 w 670"/>
                  <a:gd name="T5" fmla="*/ 259 h 299"/>
                  <a:gd name="T6" fmla="*/ 1 w 670"/>
                  <a:gd name="T7" fmla="*/ 233 h 299"/>
                  <a:gd name="T8" fmla="*/ 1 w 670"/>
                  <a:gd name="T9" fmla="*/ 206 h 299"/>
                  <a:gd name="T10" fmla="*/ 0 w 670"/>
                  <a:gd name="T11" fmla="*/ 170 h 299"/>
                  <a:gd name="T12" fmla="*/ 0 w 670"/>
                  <a:gd name="T13" fmla="*/ 134 h 299"/>
                  <a:gd name="T14" fmla="*/ 1 w 670"/>
                  <a:gd name="T15" fmla="*/ 100 h 299"/>
                  <a:gd name="T16" fmla="*/ 1 w 670"/>
                  <a:gd name="T17" fmla="*/ 74 h 299"/>
                  <a:gd name="T18" fmla="*/ 1 w 670"/>
                  <a:gd name="T19" fmla="*/ 52 h 299"/>
                  <a:gd name="T20" fmla="*/ 2 w 670"/>
                  <a:gd name="T21" fmla="*/ 34 h 299"/>
                  <a:gd name="T22" fmla="*/ 3 w 670"/>
                  <a:gd name="T23" fmla="*/ 21 h 299"/>
                  <a:gd name="T24" fmla="*/ 4 w 670"/>
                  <a:gd name="T25" fmla="*/ 13 h 299"/>
                  <a:gd name="T26" fmla="*/ 6 w 670"/>
                  <a:gd name="T27" fmla="*/ 6 h 299"/>
                  <a:gd name="T28" fmla="*/ 7 w 670"/>
                  <a:gd name="T29" fmla="*/ 6 h 299"/>
                  <a:gd name="T30" fmla="*/ 8 w 670"/>
                  <a:gd name="T31" fmla="*/ 3 h 299"/>
                  <a:gd name="T32" fmla="*/ 9 w 670"/>
                  <a:gd name="T33" fmla="*/ 0 h 299"/>
                  <a:gd name="T34" fmla="*/ 10 w 670"/>
                  <a:gd name="T35" fmla="*/ 0 h 299"/>
                  <a:gd name="T36" fmla="*/ 11 w 670"/>
                  <a:gd name="T37" fmla="*/ 0 h 299"/>
                  <a:gd name="T38" fmla="*/ 12 w 670"/>
                  <a:gd name="T39" fmla="*/ 6 h 299"/>
                  <a:gd name="T40" fmla="*/ 12 w 670"/>
                  <a:gd name="T41" fmla="*/ 8 h 299"/>
                  <a:gd name="T42" fmla="*/ 13 w 670"/>
                  <a:gd name="T43" fmla="*/ 11 h 299"/>
                  <a:gd name="T44" fmla="*/ 14 w 670"/>
                  <a:gd name="T45" fmla="*/ 13 h 299"/>
                  <a:gd name="T46" fmla="*/ 14 w 670"/>
                  <a:gd name="T47" fmla="*/ 16 h 299"/>
                  <a:gd name="T48" fmla="*/ 14 w 670"/>
                  <a:gd name="T49" fmla="*/ 19 h 299"/>
                  <a:gd name="T50" fmla="*/ 17 w 670"/>
                  <a:gd name="T51" fmla="*/ 165 h 299"/>
                  <a:gd name="T52" fmla="*/ 14 w 670"/>
                  <a:gd name="T53" fmla="*/ 272 h 299"/>
                  <a:gd name="T54" fmla="*/ 14 w 670"/>
                  <a:gd name="T55" fmla="*/ 270 h 299"/>
                  <a:gd name="T56" fmla="*/ 14 w 670"/>
                  <a:gd name="T57" fmla="*/ 267 h 299"/>
                  <a:gd name="T58" fmla="*/ 14 w 670"/>
                  <a:gd name="T59" fmla="*/ 262 h 299"/>
                  <a:gd name="T60" fmla="*/ 13 w 670"/>
                  <a:gd name="T61" fmla="*/ 257 h 299"/>
                  <a:gd name="T62" fmla="*/ 12 w 670"/>
                  <a:gd name="T63" fmla="*/ 249 h 299"/>
                  <a:gd name="T64" fmla="*/ 12 w 670"/>
                  <a:gd name="T65" fmla="*/ 246 h 299"/>
                  <a:gd name="T66" fmla="*/ 11 w 670"/>
                  <a:gd name="T67" fmla="*/ 244 h 299"/>
                  <a:gd name="T68" fmla="*/ 10 w 670"/>
                  <a:gd name="T69" fmla="*/ 246 h 299"/>
                  <a:gd name="T70" fmla="*/ 9 w 670"/>
                  <a:gd name="T71" fmla="*/ 249 h 299"/>
                  <a:gd name="T72" fmla="*/ 8 w 670"/>
                  <a:gd name="T73" fmla="*/ 254 h 299"/>
                  <a:gd name="T74" fmla="*/ 6 w 670"/>
                  <a:gd name="T75" fmla="*/ 262 h 299"/>
                  <a:gd name="T76" fmla="*/ 4 w 670"/>
                  <a:gd name="T77" fmla="*/ 267 h 299"/>
                  <a:gd name="T78" fmla="*/ 3 w 670"/>
                  <a:gd name="T79" fmla="*/ 275 h 299"/>
                  <a:gd name="T80" fmla="*/ 2 w 670"/>
                  <a:gd name="T81" fmla="*/ 280 h 299"/>
                  <a:gd name="T82" fmla="*/ 1 w 670"/>
                  <a:gd name="T83" fmla="*/ 283 h 299"/>
                  <a:gd name="T84" fmla="*/ 1 w 670"/>
                  <a:gd name="T85" fmla="*/ 285 h 299"/>
                  <a:gd name="T86" fmla="*/ 1 w 670"/>
                  <a:gd name="T87" fmla="*/ 285 h 299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70"/>
                  <a:gd name="T133" fmla="*/ 0 h 299"/>
                  <a:gd name="T134" fmla="*/ 670 w 670"/>
                  <a:gd name="T135" fmla="*/ 299 h 299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70" h="299">
                    <a:moveTo>
                      <a:pt x="16" y="299"/>
                    </a:moveTo>
                    <a:lnTo>
                      <a:pt x="13" y="291"/>
                    </a:lnTo>
                    <a:lnTo>
                      <a:pt x="10" y="273"/>
                    </a:lnTo>
                    <a:lnTo>
                      <a:pt x="5" y="247"/>
                    </a:lnTo>
                    <a:lnTo>
                      <a:pt x="3" y="213"/>
                    </a:lnTo>
                    <a:lnTo>
                      <a:pt x="0" y="177"/>
                    </a:lnTo>
                    <a:lnTo>
                      <a:pt x="0" y="141"/>
                    </a:lnTo>
                    <a:lnTo>
                      <a:pt x="3" y="107"/>
                    </a:lnTo>
                    <a:lnTo>
                      <a:pt x="13" y="76"/>
                    </a:lnTo>
                    <a:lnTo>
                      <a:pt x="31" y="52"/>
                    </a:lnTo>
                    <a:lnTo>
                      <a:pt x="65" y="34"/>
                    </a:lnTo>
                    <a:lnTo>
                      <a:pt x="109" y="21"/>
                    </a:lnTo>
                    <a:lnTo>
                      <a:pt x="161" y="13"/>
                    </a:lnTo>
                    <a:lnTo>
                      <a:pt x="213" y="6"/>
                    </a:lnTo>
                    <a:lnTo>
                      <a:pt x="268" y="6"/>
                    </a:lnTo>
                    <a:lnTo>
                      <a:pt x="314" y="3"/>
                    </a:lnTo>
                    <a:lnTo>
                      <a:pt x="353" y="0"/>
                    </a:lnTo>
                    <a:lnTo>
                      <a:pt x="384" y="0"/>
                    </a:lnTo>
                    <a:lnTo>
                      <a:pt x="416" y="0"/>
                    </a:lnTo>
                    <a:lnTo>
                      <a:pt x="444" y="6"/>
                    </a:lnTo>
                    <a:lnTo>
                      <a:pt x="473" y="8"/>
                    </a:lnTo>
                    <a:lnTo>
                      <a:pt x="496" y="11"/>
                    </a:lnTo>
                    <a:lnTo>
                      <a:pt x="514" y="13"/>
                    </a:lnTo>
                    <a:lnTo>
                      <a:pt x="527" y="16"/>
                    </a:lnTo>
                    <a:lnTo>
                      <a:pt x="533" y="19"/>
                    </a:lnTo>
                    <a:lnTo>
                      <a:pt x="670" y="172"/>
                    </a:lnTo>
                    <a:lnTo>
                      <a:pt x="553" y="286"/>
                    </a:lnTo>
                    <a:lnTo>
                      <a:pt x="551" y="284"/>
                    </a:lnTo>
                    <a:lnTo>
                      <a:pt x="540" y="281"/>
                    </a:lnTo>
                    <a:lnTo>
                      <a:pt x="525" y="276"/>
                    </a:lnTo>
                    <a:lnTo>
                      <a:pt x="507" y="271"/>
                    </a:lnTo>
                    <a:lnTo>
                      <a:pt x="481" y="263"/>
                    </a:lnTo>
                    <a:lnTo>
                      <a:pt x="455" y="260"/>
                    </a:lnTo>
                    <a:lnTo>
                      <a:pt x="423" y="258"/>
                    </a:lnTo>
                    <a:lnTo>
                      <a:pt x="392" y="260"/>
                    </a:lnTo>
                    <a:lnTo>
                      <a:pt x="348" y="263"/>
                    </a:lnTo>
                    <a:lnTo>
                      <a:pt x="294" y="268"/>
                    </a:lnTo>
                    <a:lnTo>
                      <a:pt x="231" y="276"/>
                    </a:lnTo>
                    <a:lnTo>
                      <a:pt x="169" y="281"/>
                    </a:lnTo>
                    <a:lnTo>
                      <a:pt x="109" y="289"/>
                    </a:lnTo>
                    <a:lnTo>
                      <a:pt x="62" y="294"/>
                    </a:lnTo>
                    <a:lnTo>
                      <a:pt x="29" y="297"/>
                    </a:lnTo>
                    <a:lnTo>
                      <a:pt x="16" y="299"/>
                    </a:lnTo>
                    <a:close/>
                  </a:path>
                </a:pathLst>
              </a:custGeom>
              <a:solidFill>
                <a:srgbClr val="AD14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142"/>
              <p:cNvSpPr>
                <a:spLocks/>
              </p:cNvSpPr>
              <p:nvPr/>
            </p:nvSpPr>
            <p:spPr bwMode="auto">
              <a:xfrm>
                <a:off x="1972" y="2618"/>
                <a:ext cx="235" cy="127"/>
              </a:xfrm>
              <a:custGeom>
                <a:avLst/>
                <a:gdLst>
                  <a:gd name="T0" fmla="*/ 1 w 395"/>
                  <a:gd name="T1" fmla="*/ 21 h 128"/>
                  <a:gd name="T2" fmla="*/ 1 w 395"/>
                  <a:gd name="T3" fmla="*/ 21 h 128"/>
                  <a:gd name="T4" fmla="*/ 1 w 395"/>
                  <a:gd name="T5" fmla="*/ 16 h 128"/>
                  <a:gd name="T6" fmla="*/ 2 w 395"/>
                  <a:gd name="T7" fmla="*/ 11 h 128"/>
                  <a:gd name="T8" fmla="*/ 3 w 395"/>
                  <a:gd name="T9" fmla="*/ 5 h 128"/>
                  <a:gd name="T10" fmla="*/ 4 w 395"/>
                  <a:gd name="T11" fmla="*/ 0 h 128"/>
                  <a:gd name="T12" fmla="*/ 5 w 395"/>
                  <a:gd name="T13" fmla="*/ 0 h 128"/>
                  <a:gd name="T14" fmla="*/ 7 w 395"/>
                  <a:gd name="T15" fmla="*/ 3 h 128"/>
                  <a:gd name="T16" fmla="*/ 7 w 395"/>
                  <a:gd name="T17" fmla="*/ 13 h 128"/>
                  <a:gd name="T18" fmla="*/ 8 w 395"/>
                  <a:gd name="T19" fmla="*/ 26 h 128"/>
                  <a:gd name="T20" fmla="*/ 8 w 395"/>
                  <a:gd name="T21" fmla="*/ 44 h 128"/>
                  <a:gd name="T22" fmla="*/ 9 w 395"/>
                  <a:gd name="T23" fmla="*/ 64 h 128"/>
                  <a:gd name="T24" fmla="*/ 10 w 395"/>
                  <a:gd name="T25" fmla="*/ 76 h 128"/>
                  <a:gd name="T26" fmla="*/ 10 w 395"/>
                  <a:gd name="T27" fmla="*/ 92 h 128"/>
                  <a:gd name="T28" fmla="*/ 10 w 395"/>
                  <a:gd name="T29" fmla="*/ 108 h 128"/>
                  <a:gd name="T30" fmla="*/ 10 w 395"/>
                  <a:gd name="T31" fmla="*/ 115 h 128"/>
                  <a:gd name="T32" fmla="*/ 10 w 395"/>
                  <a:gd name="T33" fmla="*/ 121 h 128"/>
                  <a:gd name="T34" fmla="*/ 0 w 395"/>
                  <a:gd name="T35" fmla="*/ 115 h 128"/>
                  <a:gd name="T36" fmla="*/ 1 w 395"/>
                  <a:gd name="T37" fmla="*/ 21 h 128"/>
                  <a:gd name="T38" fmla="*/ 1 w 395"/>
                  <a:gd name="T39" fmla="*/ 21 h 12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95"/>
                  <a:gd name="T61" fmla="*/ 0 h 128"/>
                  <a:gd name="T62" fmla="*/ 395 w 395"/>
                  <a:gd name="T63" fmla="*/ 128 h 128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95" h="128">
                    <a:moveTo>
                      <a:pt x="26" y="21"/>
                    </a:moveTo>
                    <a:lnTo>
                      <a:pt x="33" y="21"/>
                    </a:lnTo>
                    <a:lnTo>
                      <a:pt x="54" y="16"/>
                    </a:lnTo>
                    <a:lnTo>
                      <a:pt x="85" y="11"/>
                    </a:lnTo>
                    <a:lnTo>
                      <a:pt x="122" y="5"/>
                    </a:lnTo>
                    <a:lnTo>
                      <a:pt x="163" y="0"/>
                    </a:lnTo>
                    <a:lnTo>
                      <a:pt x="205" y="0"/>
                    </a:lnTo>
                    <a:lnTo>
                      <a:pt x="241" y="3"/>
                    </a:lnTo>
                    <a:lnTo>
                      <a:pt x="275" y="13"/>
                    </a:lnTo>
                    <a:lnTo>
                      <a:pt x="301" y="26"/>
                    </a:lnTo>
                    <a:lnTo>
                      <a:pt x="327" y="44"/>
                    </a:lnTo>
                    <a:lnTo>
                      <a:pt x="345" y="65"/>
                    </a:lnTo>
                    <a:lnTo>
                      <a:pt x="363" y="83"/>
                    </a:lnTo>
                    <a:lnTo>
                      <a:pt x="376" y="99"/>
                    </a:lnTo>
                    <a:lnTo>
                      <a:pt x="384" y="115"/>
                    </a:lnTo>
                    <a:lnTo>
                      <a:pt x="389" y="122"/>
                    </a:lnTo>
                    <a:lnTo>
                      <a:pt x="395" y="128"/>
                    </a:lnTo>
                    <a:lnTo>
                      <a:pt x="0" y="122"/>
                    </a:lnTo>
                    <a:lnTo>
                      <a:pt x="26" y="21"/>
                    </a:lnTo>
                    <a:close/>
                  </a:path>
                </a:pathLst>
              </a:custGeom>
              <a:solidFill>
                <a:srgbClr val="C7D9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143"/>
              <p:cNvSpPr>
                <a:spLocks/>
              </p:cNvSpPr>
              <p:nvPr/>
            </p:nvSpPr>
            <p:spPr bwMode="auto">
              <a:xfrm>
                <a:off x="2352" y="2417"/>
                <a:ext cx="178" cy="279"/>
              </a:xfrm>
              <a:custGeom>
                <a:avLst/>
                <a:gdLst>
                  <a:gd name="T0" fmla="*/ 3 w 299"/>
                  <a:gd name="T1" fmla="*/ 252 h 280"/>
                  <a:gd name="T2" fmla="*/ 2 w 299"/>
                  <a:gd name="T3" fmla="*/ 247 h 280"/>
                  <a:gd name="T4" fmla="*/ 2 w 299"/>
                  <a:gd name="T5" fmla="*/ 237 h 280"/>
                  <a:gd name="T6" fmla="*/ 2 w 299"/>
                  <a:gd name="T7" fmla="*/ 221 h 280"/>
                  <a:gd name="T8" fmla="*/ 2 w 299"/>
                  <a:gd name="T9" fmla="*/ 203 h 280"/>
                  <a:gd name="T10" fmla="*/ 2 w 299"/>
                  <a:gd name="T11" fmla="*/ 177 h 280"/>
                  <a:gd name="T12" fmla="*/ 2 w 299"/>
                  <a:gd name="T13" fmla="*/ 151 h 280"/>
                  <a:gd name="T14" fmla="*/ 2 w 299"/>
                  <a:gd name="T15" fmla="*/ 132 h 280"/>
                  <a:gd name="T16" fmla="*/ 3 w 299"/>
                  <a:gd name="T17" fmla="*/ 104 h 280"/>
                  <a:gd name="T18" fmla="*/ 3 w 299"/>
                  <a:gd name="T19" fmla="*/ 78 h 280"/>
                  <a:gd name="T20" fmla="*/ 4 w 299"/>
                  <a:gd name="T21" fmla="*/ 54 h 280"/>
                  <a:gd name="T22" fmla="*/ 5 w 299"/>
                  <a:gd name="T23" fmla="*/ 36 h 280"/>
                  <a:gd name="T24" fmla="*/ 5 w 299"/>
                  <a:gd name="T25" fmla="*/ 23 h 280"/>
                  <a:gd name="T26" fmla="*/ 7 w 299"/>
                  <a:gd name="T27" fmla="*/ 10 h 280"/>
                  <a:gd name="T28" fmla="*/ 7 w 299"/>
                  <a:gd name="T29" fmla="*/ 5 h 280"/>
                  <a:gd name="T30" fmla="*/ 8 w 299"/>
                  <a:gd name="T31" fmla="*/ 0 h 280"/>
                  <a:gd name="T32" fmla="*/ 8 w 299"/>
                  <a:gd name="T33" fmla="*/ 0 h 280"/>
                  <a:gd name="T34" fmla="*/ 8 w 299"/>
                  <a:gd name="T35" fmla="*/ 0 h 280"/>
                  <a:gd name="T36" fmla="*/ 7 w 299"/>
                  <a:gd name="T37" fmla="*/ 0 h 280"/>
                  <a:gd name="T38" fmla="*/ 6 w 299"/>
                  <a:gd name="T39" fmla="*/ 0 h 280"/>
                  <a:gd name="T40" fmla="*/ 5 w 299"/>
                  <a:gd name="T41" fmla="*/ 5 h 280"/>
                  <a:gd name="T42" fmla="*/ 4 w 299"/>
                  <a:gd name="T43" fmla="*/ 13 h 280"/>
                  <a:gd name="T44" fmla="*/ 3 w 299"/>
                  <a:gd name="T45" fmla="*/ 26 h 280"/>
                  <a:gd name="T46" fmla="*/ 2 w 299"/>
                  <a:gd name="T47" fmla="*/ 44 h 280"/>
                  <a:gd name="T48" fmla="*/ 1 w 299"/>
                  <a:gd name="T49" fmla="*/ 67 h 280"/>
                  <a:gd name="T50" fmla="*/ 1 w 299"/>
                  <a:gd name="T51" fmla="*/ 93 h 280"/>
                  <a:gd name="T52" fmla="*/ 1 w 299"/>
                  <a:gd name="T53" fmla="*/ 127 h 280"/>
                  <a:gd name="T54" fmla="*/ 0 w 299"/>
                  <a:gd name="T55" fmla="*/ 154 h 280"/>
                  <a:gd name="T56" fmla="*/ 0 w 299"/>
                  <a:gd name="T57" fmla="*/ 190 h 280"/>
                  <a:gd name="T58" fmla="*/ 1 w 299"/>
                  <a:gd name="T59" fmla="*/ 221 h 280"/>
                  <a:gd name="T60" fmla="*/ 1 w 299"/>
                  <a:gd name="T61" fmla="*/ 247 h 280"/>
                  <a:gd name="T62" fmla="*/ 1 w 299"/>
                  <a:gd name="T63" fmla="*/ 265 h 280"/>
                  <a:gd name="T64" fmla="*/ 1 w 299"/>
                  <a:gd name="T65" fmla="*/ 273 h 280"/>
                  <a:gd name="T66" fmla="*/ 3 w 299"/>
                  <a:gd name="T67" fmla="*/ 252 h 280"/>
                  <a:gd name="T68" fmla="*/ 3 w 299"/>
                  <a:gd name="T69" fmla="*/ 252 h 28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99"/>
                  <a:gd name="T106" fmla="*/ 0 h 280"/>
                  <a:gd name="T107" fmla="*/ 299 w 299"/>
                  <a:gd name="T108" fmla="*/ 280 h 28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99" h="280">
                    <a:moveTo>
                      <a:pt x="98" y="259"/>
                    </a:moveTo>
                    <a:lnTo>
                      <a:pt x="96" y="254"/>
                    </a:lnTo>
                    <a:lnTo>
                      <a:pt x="93" y="244"/>
                    </a:lnTo>
                    <a:lnTo>
                      <a:pt x="88" y="228"/>
                    </a:lnTo>
                    <a:lnTo>
                      <a:pt x="85" y="210"/>
                    </a:lnTo>
                    <a:lnTo>
                      <a:pt x="83" y="184"/>
                    </a:lnTo>
                    <a:lnTo>
                      <a:pt x="85" y="158"/>
                    </a:lnTo>
                    <a:lnTo>
                      <a:pt x="88" y="132"/>
                    </a:lnTo>
                    <a:lnTo>
                      <a:pt x="98" y="104"/>
                    </a:lnTo>
                    <a:lnTo>
                      <a:pt x="114" y="78"/>
                    </a:lnTo>
                    <a:lnTo>
                      <a:pt x="140" y="54"/>
                    </a:lnTo>
                    <a:lnTo>
                      <a:pt x="174" y="36"/>
                    </a:lnTo>
                    <a:lnTo>
                      <a:pt x="210" y="23"/>
                    </a:lnTo>
                    <a:lnTo>
                      <a:pt x="241" y="10"/>
                    </a:lnTo>
                    <a:lnTo>
                      <a:pt x="270" y="5"/>
                    </a:lnTo>
                    <a:lnTo>
                      <a:pt x="291" y="0"/>
                    </a:lnTo>
                    <a:lnTo>
                      <a:pt x="299" y="0"/>
                    </a:lnTo>
                    <a:lnTo>
                      <a:pt x="288" y="0"/>
                    </a:lnTo>
                    <a:lnTo>
                      <a:pt x="265" y="0"/>
                    </a:lnTo>
                    <a:lnTo>
                      <a:pt x="228" y="0"/>
                    </a:lnTo>
                    <a:lnTo>
                      <a:pt x="187" y="5"/>
                    </a:lnTo>
                    <a:lnTo>
                      <a:pt x="143" y="13"/>
                    </a:lnTo>
                    <a:lnTo>
                      <a:pt x="98" y="26"/>
                    </a:lnTo>
                    <a:lnTo>
                      <a:pt x="60" y="44"/>
                    </a:lnTo>
                    <a:lnTo>
                      <a:pt x="31" y="67"/>
                    </a:lnTo>
                    <a:lnTo>
                      <a:pt x="13" y="93"/>
                    </a:lnTo>
                    <a:lnTo>
                      <a:pt x="2" y="127"/>
                    </a:lnTo>
                    <a:lnTo>
                      <a:pt x="0" y="161"/>
                    </a:lnTo>
                    <a:lnTo>
                      <a:pt x="0" y="197"/>
                    </a:lnTo>
                    <a:lnTo>
                      <a:pt x="5" y="228"/>
                    </a:lnTo>
                    <a:lnTo>
                      <a:pt x="10" y="254"/>
                    </a:lnTo>
                    <a:lnTo>
                      <a:pt x="15" y="272"/>
                    </a:lnTo>
                    <a:lnTo>
                      <a:pt x="18" y="280"/>
                    </a:lnTo>
                    <a:lnTo>
                      <a:pt x="98" y="259"/>
                    </a:lnTo>
                    <a:close/>
                  </a:path>
                </a:pathLst>
              </a:custGeom>
              <a:solidFill>
                <a:srgbClr val="CC52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144"/>
              <p:cNvSpPr>
                <a:spLocks/>
              </p:cNvSpPr>
              <p:nvPr/>
            </p:nvSpPr>
            <p:spPr bwMode="auto">
              <a:xfrm>
                <a:off x="2003" y="2305"/>
                <a:ext cx="169" cy="360"/>
              </a:xfrm>
              <a:custGeom>
                <a:avLst/>
                <a:gdLst>
                  <a:gd name="T0" fmla="*/ 1 w 285"/>
                  <a:gd name="T1" fmla="*/ 304 h 364"/>
                  <a:gd name="T2" fmla="*/ 1 w 285"/>
                  <a:gd name="T3" fmla="*/ 304 h 364"/>
                  <a:gd name="T4" fmla="*/ 1 w 285"/>
                  <a:gd name="T5" fmla="*/ 308 h 364"/>
                  <a:gd name="T6" fmla="*/ 1 w 285"/>
                  <a:gd name="T7" fmla="*/ 312 h 364"/>
                  <a:gd name="T8" fmla="*/ 1 w 285"/>
                  <a:gd name="T9" fmla="*/ 318 h 364"/>
                  <a:gd name="T10" fmla="*/ 1 w 285"/>
                  <a:gd name="T11" fmla="*/ 323 h 364"/>
                  <a:gd name="T12" fmla="*/ 1 w 285"/>
                  <a:gd name="T13" fmla="*/ 331 h 364"/>
                  <a:gd name="T14" fmla="*/ 2 w 285"/>
                  <a:gd name="T15" fmla="*/ 336 h 364"/>
                  <a:gd name="T16" fmla="*/ 2 w 285"/>
                  <a:gd name="T17" fmla="*/ 336 h 364"/>
                  <a:gd name="T18" fmla="*/ 3 w 285"/>
                  <a:gd name="T19" fmla="*/ 336 h 364"/>
                  <a:gd name="T20" fmla="*/ 3 w 285"/>
                  <a:gd name="T21" fmla="*/ 336 h 364"/>
                  <a:gd name="T22" fmla="*/ 3 w 285"/>
                  <a:gd name="T23" fmla="*/ 333 h 364"/>
                  <a:gd name="T24" fmla="*/ 4 w 285"/>
                  <a:gd name="T25" fmla="*/ 331 h 364"/>
                  <a:gd name="T26" fmla="*/ 4 w 285"/>
                  <a:gd name="T27" fmla="*/ 323 h 364"/>
                  <a:gd name="T28" fmla="*/ 4 w 285"/>
                  <a:gd name="T29" fmla="*/ 314 h 364"/>
                  <a:gd name="T30" fmla="*/ 4 w 285"/>
                  <a:gd name="T31" fmla="*/ 304 h 364"/>
                  <a:gd name="T32" fmla="*/ 4 w 285"/>
                  <a:gd name="T33" fmla="*/ 291 h 364"/>
                  <a:gd name="T34" fmla="*/ 4 w 285"/>
                  <a:gd name="T35" fmla="*/ 270 h 364"/>
                  <a:gd name="T36" fmla="*/ 4 w 285"/>
                  <a:gd name="T37" fmla="*/ 252 h 364"/>
                  <a:gd name="T38" fmla="*/ 4 w 285"/>
                  <a:gd name="T39" fmla="*/ 234 h 364"/>
                  <a:gd name="T40" fmla="*/ 4 w 285"/>
                  <a:gd name="T41" fmla="*/ 221 h 364"/>
                  <a:gd name="T42" fmla="*/ 5 w 285"/>
                  <a:gd name="T43" fmla="*/ 210 h 364"/>
                  <a:gd name="T44" fmla="*/ 5 w 285"/>
                  <a:gd name="T45" fmla="*/ 197 h 364"/>
                  <a:gd name="T46" fmla="*/ 5 w 285"/>
                  <a:gd name="T47" fmla="*/ 184 h 364"/>
                  <a:gd name="T48" fmla="*/ 6 w 285"/>
                  <a:gd name="T49" fmla="*/ 176 h 364"/>
                  <a:gd name="T50" fmla="*/ 7 w 285"/>
                  <a:gd name="T51" fmla="*/ 166 h 364"/>
                  <a:gd name="T52" fmla="*/ 7 w 285"/>
                  <a:gd name="T53" fmla="*/ 153 h 364"/>
                  <a:gd name="T54" fmla="*/ 7 w 285"/>
                  <a:gd name="T55" fmla="*/ 137 h 364"/>
                  <a:gd name="T56" fmla="*/ 7 w 285"/>
                  <a:gd name="T57" fmla="*/ 128 h 364"/>
                  <a:gd name="T58" fmla="*/ 7 w 285"/>
                  <a:gd name="T59" fmla="*/ 110 h 364"/>
                  <a:gd name="T60" fmla="*/ 7 w 285"/>
                  <a:gd name="T61" fmla="*/ 89 h 364"/>
                  <a:gd name="T62" fmla="*/ 7 w 285"/>
                  <a:gd name="T63" fmla="*/ 69 h 364"/>
                  <a:gd name="T64" fmla="*/ 7 w 285"/>
                  <a:gd name="T65" fmla="*/ 48 h 364"/>
                  <a:gd name="T66" fmla="*/ 7 w 285"/>
                  <a:gd name="T67" fmla="*/ 34 h 364"/>
                  <a:gd name="T68" fmla="*/ 7 w 285"/>
                  <a:gd name="T69" fmla="*/ 19 h 364"/>
                  <a:gd name="T70" fmla="*/ 5 w 285"/>
                  <a:gd name="T71" fmla="*/ 8 h 364"/>
                  <a:gd name="T72" fmla="*/ 5 w 285"/>
                  <a:gd name="T73" fmla="*/ 3 h 364"/>
                  <a:gd name="T74" fmla="*/ 4 w 285"/>
                  <a:gd name="T75" fmla="*/ 0 h 364"/>
                  <a:gd name="T76" fmla="*/ 4 w 285"/>
                  <a:gd name="T77" fmla="*/ 3 h 364"/>
                  <a:gd name="T78" fmla="*/ 3 w 285"/>
                  <a:gd name="T79" fmla="*/ 6 h 364"/>
                  <a:gd name="T80" fmla="*/ 2 w 285"/>
                  <a:gd name="T81" fmla="*/ 16 h 364"/>
                  <a:gd name="T82" fmla="*/ 2 w 285"/>
                  <a:gd name="T83" fmla="*/ 21 h 364"/>
                  <a:gd name="T84" fmla="*/ 1 w 285"/>
                  <a:gd name="T85" fmla="*/ 29 h 364"/>
                  <a:gd name="T86" fmla="*/ 1 w 285"/>
                  <a:gd name="T87" fmla="*/ 37 h 364"/>
                  <a:gd name="T88" fmla="*/ 1 w 285"/>
                  <a:gd name="T89" fmla="*/ 42 h 364"/>
                  <a:gd name="T90" fmla="*/ 1 w 285"/>
                  <a:gd name="T91" fmla="*/ 45 h 364"/>
                  <a:gd name="T92" fmla="*/ 1 w 285"/>
                  <a:gd name="T93" fmla="*/ 48 h 364"/>
                  <a:gd name="T94" fmla="*/ 1 w 285"/>
                  <a:gd name="T95" fmla="*/ 56 h 364"/>
                  <a:gd name="T96" fmla="*/ 1 w 285"/>
                  <a:gd name="T97" fmla="*/ 69 h 364"/>
                  <a:gd name="T98" fmla="*/ 0 w 285"/>
                  <a:gd name="T99" fmla="*/ 87 h 364"/>
                  <a:gd name="T100" fmla="*/ 0 w 285"/>
                  <a:gd name="T101" fmla="*/ 121 h 364"/>
                  <a:gd name="T102" fmla="*/ 0 w 285"/>
                  <a:gd name="T103" fmla="*/ 153 h 364"/>
                  <a:gd name="T104" fmla="*/ 0 w 285"/>
                  <a:gd name="T105" fmla="*/ 199 h 364"/>
                  <a:gd name="T106" fmla="*/ 0 w 285"/>
                  <a:gd name="T107" fmla="*/ 234 h 364"/>
                  <a:gd name="T108" fmla="*/ 1 w 285"/>
                  <a:gd name="T109" fmla="*/ 270 h 364"/>
                  <a:gd name="T110" fmla="*/ 1 w 285"/>
                  <a:gd name="T111" fmla="*/ 296 h 364"/>
                  <a:gd name="T112" fmla="*/ 1 w 285"/>
                  <a:gd name="T113" fmla="*/ 304 h 364"/>
                  <a:gd name="T114" fmla="*/ 1 w 285"/>
                  <a:gd name="T115" fmla="*/ 304 h 364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85"/>
                  <a:gd name="T175" fmla="*/ 0 h 364"/>
                  <a:gd name="T176" fmla="*/ 285 w 285"/>
                  <a:gd name="T177" fmla="*/ 364 h 364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85" h="364">
                    <a:moveTo>
                      <a:pt x="7" y="328"/>
                    </a:moveTo>
                    <a:lnTo>
                      <a:pt x="7" y="328"/>
                    </a:lnTo>
                    <a:lnTo>
                      <a:pt x="13" y="333"/>
                    </a:lnTo>
                    <a:lnTo>
                      <a:pt x="20" y="338"/>
                    </a:lnTo>
                    <a:lnTo>
                      <a:pt x="31" y="346"/>
                    </a:lnTo>
                    <a:lnTo>
                      <a:pt x="44" y="351"/>
                    </a:lnTo>
                    <a:lnTo>
                      <a:pt x="57" y="359"/>
                    </a:lnTo>
                    <a:lnTo>
                      <a:pt x="72" y="364"/>
                    </a:lnTo>
                    <a:lnTo>
                      <a:pt x="88" y="364"/>
                    </a:lnTo>
                    <a:lnTo>
                      <a:pt x="104" y="364"/>
                    </a:lnTo>
                    <a:lnTo>
                      <a:pt x="116" y="364"/>
                    </a:lnTo>
                    <a:lnTo>
                      <a:pt x="127" y="361"/>
                    </a:lnTo>
                    <a:lnTo>
                      <a:pt x="135" y="359"/>
                    </a:lnTo>
                    <a:lnTo>
                      <a:pt x="140" y="351"/>
                    </a:lnTo>
                    <a:lnTo>
                      <a:pt x="145" y="341"/>
                    </a:lnTo>
                    <a:lnTo>
                      <a:pt x="145" y="328"/>
                    </a:lnTo>
                    <a:lnTo>
                      <a:pt x="142" y="312"/>
                    </a:lnTo>
                    <a:lnTo>
                      <a:pt x="142" y="291"/>
                    </a:lnTo>
                    <a:lnTo>
                      <a:pt x="148" y="273"/>
                    </a:lnTo>
                    <a:lnTo>
                      <a:pt x="158" y="255"/>
                    </a:lnTo>
                    <a:lnTo>
                      <a:pt x="171" y="239"/>
                    </a:lnTo>
                    <a:lnTo>
                      <a:pt x="187" y="224"/>
                    </a:lnTo>
                    <a:lnTo>
                      <a:pt x="202" y="211"/>
                    </a:lnTo>
                    <a:lnTo>
                      <a:pt x="218" y="198"/>
                    </a:lnTo>
                    <a:lnTo>
                      <a:pt x="233" y="190"/>
                    </a:lnTo>
                    <a:lnTo>
                      <a:pt x="246" y="180"/>
                    </a:lnTo>
                    <a:lnTo>
                      <a:pt x="259" y="167"/>
                    </a:lnTo>
                    <a:lnTo>
                      <a:pt x="267" y="151"/>
                    </a:lnTo>
                    <a:lnTo>
                      <a:pt x="278" y="135"/>
                    </a:lnTo>
                    <a:lnTo>
                      <a:pt x="283" y="117"/>
                    </a:lnTo>
                    <a:lnTo>
                      <a:pt x="285" y="96"/>
                    </a:lnTo>
                    <a:lnTo>
                      <a:pt x="280" y="76"/>
                    </a:lnTo>
                    <a:lnTo>
                      <a:pt x="272" y="55"/>
                    </a:lnTo>
                    <a:lnTo>
                      <a:pt x="257" y="34"/>
                    </a:lnTo>
                    <a:lnTo>
                      <a:pt x="239" y="19"/>
                    </a:lnTo>
                    <a:lnTo>
                      <a:pt x="218" y="8"/>
                    </a:lnTo>
                    <a:lnTo>
                      <a:pt x="194" y="3"/>
                    </a:lnTo>
                    <a:lnTo>
                      <a:pt x="168" y="0"/>
                    </a:lnTo>
                    <a:lnTo>
                      <a:pt x="142" y="3"/>
                    </a:lnTo>
                    <a:lnTo>
                      <a:pt x="116" y="6"/>
                    </a:lnTo>
                    <a:lnTo>
                      <a:pt x="88" y="16"/>
                    </a:lnTo>
                    <a:lnTo>
                      <a:pt x="62" y="21"/>
                    </a:lnTo>
                    <a:lnTo>
                      <a:pt x="46" y="29"/>
                    </a:lnTo>
                    <a:lnTo>
                      <a:pt x="31" y="37"/>
                    </a:lnTo>
                    <a:lnTo>
                      <a:pt x="26" y="42"/>
                    </a:lnTo>
                    <a:lnTo>
                      <a:pt x="18" y="47"/>
                    </a:lnTo>
                    <a:lnTo>
                      <a:pt x="15" y="55"/>
                    </a:lnTo>
                    <a:lnTo>
                      <a:pt x="10" y="63"/>
                    </a:lnTo>
                    <a:lnTo>
                      <a:pt x="7" y="76"/>
                    </a:lnTo>
                    <a:lnTo>
                      <a:pt x="0" y="94"/>
                    </a:lnTo>
                    <a:lnTo>
                      <a:pt x="0" y="128"/>
                    </a:lnTo>
                    <a:lnTo>
                      <a:pt x="0" y="167"/>
                    </a:lnTo>
                    <a:lnTo>
                      <a:pt x="0" y="213"/>
                    </a:lnTo>
                    <a:lnTo>
                      <a:pt x="0" y="255"/>
                    </a:lnTo>
                    <a:lnTo>
                      <a:pt x="2" y="291"/>
                    </a:lnTo>
                    <a:lnTo>
                      <a:pt x="5" y="317"/>
                    </a:lnTo>
                    <a:lnTo>
                      <a:pt x="7" y="328"/>
                    </a:lnTo>
                    <a:close/>
                  </a:path>
                </a:pathLst>
              </a:custGeom>
              <a:solidFill>
                <a:srgbClr val="D6AD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145"/>
              <p:cNvSpPr>
                <a:spLocks/>
              </p:cNvSpPr>
              <p:nvPr/>
            </p:nvSpPr>
            <p:spPr bwMode="auto">
              <a:xfrm>
                <a:off x="2083" y="2442"/>
                <a:ext cx="95" cy="235"/>
              </a:xfrm>
              <a:custGeom>
                <a:avLst/>
                <a:gdLst>
                  <a:gd name="T0" fmla="*/ 1 w 158"/>
                  <a:gd name="T1" fmla="*/ 88 h 239"/>
                  <a:gd name="T2" fmla="*/ 1 w 158"/>
                  <a:gd name="T3" fmla="*/ 106 h 239"/>
                  <a:gd name="T4" fmla="*/ 1 w 158"/>
                  <a:gd name="T5" fmla="*/ 126 h 239"/>
                  <a:gd name="T6" fmla="*/ 0 w 158"/>
                  <a:gd name="T7" fmla="*/ 145 h 239"/>
                  <a:gd name="T8" fmla="*/ 0 w 158"/>
                  <a:gd name="T9" fmla="*/ 166 h 239"/>
                  <a:gd name="T10" fmla="*/ 1 w 158"/>
                  <a:gd name="T11" fmla="*/ 184 h 239"/>
                  <a:gd name="T12" fmla="*/ 1 w 158"/>
                  <a:gd name="T13" fmla="*/ 198 h 239"/>
                  <a:gd name="T14" fmla="*/ 1 w 158"/>
                  <a:gd name="T15" fmla="*/ 206 h 239"/>
                  <a:gd name="T16" fmla="*/ 1 w 158"/>
                  <a:gd name="T17" fmla="*/ 211 h 239"/>
                  <a:gd name="T18" fmla="*/ 1 w 158"/>
                  <a:gd name="T19" fmla="*/ 208 h 239"/>
                  <a:gd name="T20" fmla="*/ 1 w 158"/>
                  <a:gd name="T21" fmla="*/ 204 h 239"/>
                  <a:gd name="T22" fmla="*/ 1 w 158"/>
                  <a:gd name="T23" fmla="*/ 200 h 239"/>
                  <a:gd name="T24" fmla="*/ 2 w 158"/>
                  <a:gd name="T25" fmla="*/ 194 h 239"/>
                  <a:gd name="T26" fmla="*/ 2 w 158"/>
                  <a:gd name="T27" fmla="*/ 188 h 239"/>
                  <a:gd name="T28" fmla="*/ 2 w 158"/>
                  <a:gd name="T29" fmla="*/ 182 h 239"/>
                  <a:gd name="T30" fmla="*/ 2 w 158"/>
                  <a:gd name="T31" fmla="*/ 176 h 239"/>
                  <a:gd name="T32" fmla="*/ 2 w 158"/>
                  <a:gd name="T33" fmla="*/ 176 h 239"/>
                  <a:gd name="T34" fmla="*/ 3 w 158"/>
                  <a:gd name="T35" fmla="*/ 166 h 239"/>
                  <a:gd name="T36" fmla="*/ 4 w 158"/>
                  <a:gd name="T37" fmla="*/ 153 h 239"/>
                  <a:gd name="T38" fmla="*/ 4 w 158"/>
                  <a:gd name="T39" fmla="*/ 139 h 239"/>
                  <a:gd name="T40" fmla="*/ 4 w 158"/>
                  <a:gd name="T41" fmla="*/ 124 h 239"/>
                  <a:gd name="T42" fmla="*/ 4 w 158"/>
                  <a:gd name="T43" fmla="*/ 103 h 239"/>
                  <a:gd name="T44" fmla="*/ 4 w 158"/>
                  <a:gd name="T45" fmla="*/ 87 h 239"/>
                  <a:gd name="T46" fmla="*/ 4 w 158"/>
                  <a:gd name="T47" fmla="*/ 74 h 239"/>
                  <a:gd name="T48" fmla="*/ 4 w 158"/>
                  <a:gd name="T49" fmla="*/ 61 h 239"/>
                  <a:gd name="T50" fmla="*/ 4 w 158"/>
                  <a:gd name="T51" fmla="*/ 48 h 239"/>
                  <a:gd name="T52" fmla="*/ 4 w 158"/>
                  <a:gd name="T53" fmla="*/ 35 h 239"/>
                  <a:gd name="T54" fmla="*/ 4 w 158"/>
                  <a:gd name="T55" fmla="*/ 29 h 239"/>
                  <a:gd name="T56" fmla="*/ 4 w 158"/>
                  <a:gd name="T57" fmla="*/ 21 h 239"/>
                  <a:gd name="T58" fmla="*/ 4 w 158"/>
                  <a:gd name="T59" fmla="*/ 10 h 239"/>
                  <a:gd name="T60" fmla="*/ 4 w 158"/>
                  <a:gd name="T61" fmla="*/ 5 h 239"/>
                  <a:gd name="T62" fmla="*/ 4 w 158"/>
                  <a:gd name="T63" fmla="*/ 0 h 239"/>
                  <a:gd name="T64" fmla="*/ 4 w 158"/>
                  <a:gd name="T65" fmla="*/ 0 h 239"/>
                  <a:gd name="T66" fmla="*/ 4 w 158"/>
                  <a:gd name="T67" fmla="*/ 0 h 239"/>
                  <a:gd name="T68" fmla="*/ 4 w 158"/>
                  <a:gd name="T69" fmla="*/ 5 h 239"/>
                  <a:gd name="T70" fmla="*/ 4 w 158"/>
                  <a:gd name="T71" fmla="*/ 13 h 239"/>
                  <a:gd name="T72" fmla="*/ 4 w 158"/>
                  <a:gd name="T73" fmla="*/ 23 h 239"/>
                  <a:gd name="T74" fmla="*/ 3 w 158"/>
                  <a:gd name="T75" fmla="*/ 29 h 239"/>
                  <a:gd name="T76" fmla="*/ 3 w 158"/>
                  <a:gd name="T77" fmla="*/ 35 h 239"/>
                  <a:gd name="T78" fmla="*/ 3 w 158"/>
                  <a:gd name="T79" fmla="*/ 45 h 239"/>
                  <a:gd name="T80" fmla="*/ 2 w 158"/>
                  <a:gd name="T81" fmla="*/ 50 h 239"/>
                  <a:gd name="T82" fmla="*/ 2 w 158"/>
                  <a:gd name="T83" fmla="*/ 55 h 239"/>
                  <a:gd name="T84" fmla="*/ 2 w 158"/>
                  <a:gd name="T85" fmla="*/ 63 h 239"/>
                  <a:gd name="T86" fmla="*/ 2 w 158"/>
                  <a:gd name="T87" fmla="*/ 68 h 239"/>
                  <a:gd name="T88" fmla="*/ 1 w 158"/>
                  <a:gd name="T89" fmla="*/ 76 h 239"/>
                  <a:gd name="T90" fmla="*/ 1 w 158"/>
                  <a:gd name="T91" fmla="*/ 81 h 239"/>
                  <a:gd name="T92" fmla="*/ 1 w 158"/>
                  <a:gd name="T93" fmla="*/ 85 h 239"/>
                  <a:gd name="T94" fmla="*/ 1 w 158"/>
                  <a:gd name="T95" fmla="*/ 87 h 239"/>
                  <a:gd name="T96" fmla="*/ 1 w 158"/>
                  <a:gd name="T97" fmla="*/ 88 h 239"/>
                  <a:gd name="T98" fmla="*/ 1 w 158"/>
                  <a:gd name="T99" fmla="*/ 88 h 239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58"/>
                  <a:gd name="T151" fmla="*/ 0 h 239"/>
                  <a:gd name="T152" fmla="*/ 158 w 158"/>
                  <a:gd name="T153" fmla="*/ 239 h 239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58" h="239">
                    <a:moveTo>
                      <a:pt x="20" y="101"/>
                    </a:moveTo>
                    <a:lnTo>
                      <a:pt x="13" y="120"/>
                    </a:lnTo>
                    <a:lnTo>
                      <a:pt x="5" y="140"/>
                    </a:lnTo>
                    <a:lnTo>
                      <a:pt x="0" y="164"/>
                    </a:lnTo>
                    <a:lnTo>
                      <a:pt x="0" y="187"/>
                    </a:lnTo>
                    <a:lnTo>
                      <a:pt x="2" y="205"/>
                    </a:lnTo>
                    <a:lnTo>
                      <a:pt x="10" y="223"/>
                    </a:lnTo>
                    <a:lnTo>
                      <a:pt x="26" y="234"/>
                    </a:lnTo>
                    <a:lnTo>
                      <a:pt x="49" y="239"/>
                    </a:lnTo>
                    <a:lnTo>
                      <a:pt x="52" y="236"/>
                    </a:lnTo>
                    <a:lnTo>
                      <a:pt x="54" y="231"/>
                    </a:lnTo>
                    <a:lnTo>
                      <a:pt x="57" y="226"/>
                    </a:lnTo>
                    <a:lnTo>
                      <a:pt x="59" y="218"/>
                    </a:lnTo>
                    <a:lnTo>
                      <a:pt x="62" y="210"/>
                    </a:lnTo>
                    <a:lnTo>
                      <a:pt x="65" y="203"/>
                    </a:lnTo>
                    <a:lnTo>
                      <a:pt x="67" y="197"/>
                    </a:lnTo>
                    <a:lnTo>
                      <a:pt x="72" y="197"/>
                    </a:lnTo>
                    <a:lnTo>
                      <a:pt x="98" y="187"/>
                    </a:lnTo>
                    <a:lnTo>
                      <a:pt x="119" y="174"/>
                    </a:lnTo>
                    <a:lnTo>
                      <a:pt x="132" y="156"/>
                    </a:lnTo>
                    <a:lnTo>
                      <a:pt x="145" y="138"/>
                    </a:lnTo>
                    <a:lnTo>
                      <a:pt x="153" y="117"/>
                    </a:lnTo>
                    <a:lnTo>
                      <a:pt x="158" y="99"/>
                    </a:lnTo>
                    <a:lnTo>
                      <a:pt x="158" y="81"/>
                    </a:lnTo>
                    <a:lnTo>
                      <a:pt x="158" y="68"/>
                    </a:lnTo>
                    <a:lnTo>
                      <a:pt x="153" y="55"/>
                    </a:lnTo>
                    <a:lnTo>
                      <a:pt x="150" y="42"/>
                    </a:lnTo>
                    <a:lnTo>
                      <a:pt x="145" y="31"/>
                    </a:lnTo>
                    <a:lnTo>
                      <a:pt x="143" y="21"/>
                    </a:lnTo>
                    <a:lnTo>
                      <a:pt x="140" y="10"/>
                    </a:lnTo>
                    <a:lnTo>
                      <a:pt x="135" y="5"/>
                    </a:lnTo>
                    <a:lnTo>
                      <a:pt x="132" y="0"/>
                    </a:lnTo>
                    <a:lnTo>
                      <a:pt x="130" y="5"/>
                    </a:lnTo>
                    <a:lnTo>
                      <a:pt x="124" y="13"/>
                    </a:lnTo>
                    <a:lnTo>
                      <a:pt x="119" y="23"/>
                    </a:lnTo>
                    <a:lnTo>
                      <a:pt x="111" y="34"/>
                    </a:lnTo>
                    <a:lnTo>
                      <a:pt x="106" y="42"/>
                    </a:lnTo>
                    <a:lnTo>
                      <a:pt x="98" y="52"/>
                    </a:lnTo>
                    <a:lnTo>
                      <a:pt x="91" y="57"/>
                    </a:lnTo>
                    <a:lnTo>
                      <a:pt x="80" y="62"/>
                    </a:lnTo>
                    <a:lnTo>
                      <a:pt x="70" y="70"/>
                    </a:lnTo>
                    <a:lnTo>
                      <a:pt x="59" y="75"/>
                    </a:lnTo>
                    <a:lnTo>
                      <a:pt x="49" y="83"/>
                    </a:lnTo>
                    <a:lnTo>
                      <a:pt x="36" y="88"/>
                    </a:lnTo>
                    <a:lnTo>
                      <a:pt x="28" y="96"/>
                    </a:lnTo>
                    <a:lnTo>
                      <a:pt x="23" y="99"/>
                    </a:lnTo>
                    <a:lnTo>
                      <a:pt x="20" y="101"/>
                    </a:lnTo>
                    <a:close/>
                  </a:path>
                </a:pathLst>
              </a:custGeom>
              <a:solidFill>
                <a:srgbClr val="EBB3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146"/>
              <p:cNvSpPr>
                <a:spLocks/>
              </p:cNvSpPr>
              <p:nvPr/>
            </p:nvSpPr>
            <p:spPr bwMode="auto">
              <a:xfrm>
                <a:off x="1962" y="2680"/>
                <a:ext cx="327" cy="496"/>
              </a:xfrm>
              <a:custGeom>
                <a:avLst/>
                <a:gdLst>
                  <a:gd name="T0" fmla="*/ 0 w 551"/>
                  <a:gd name="T1" fmla="*/ 33 h 498"/>
                  <a:gd name="T2" fmla="*/ 1 w 551"/>
                  <a:gd name="T3" fmla="*/ 31 h 498"/>
                  <a:gd name="T4" fmla="*/ 1 w 551"/>
                  <a:gd name="T5" fmla="*/ 26 h 498"/>
                  <a:gd name="T6" fmla="*/ 1 w 551"/>
                  <a:gd name="T7" fmla="*/ 20 h 498"/>
                  <a:gd name="T8" fmla="*/ 2 w 551"/>
                  <a:gd name="T9" fmla="*/ 13 h 498"/>
                  <a:gd name="T10" fmla="*/ 4 w 551"/>
                  <a:gd name="T11" fmla="*/ 7 h 498"/>
                  <a:gd name="T12" fmla="*/ 5 w 551"/>
                  <a:gd name="T13" fmla="*/ 2 h 498"/>
                  <a:gd name="T14" fmla="*/ 7 w 551"/>
                  <a:gd name="T15" fmla="*/ 0 h 498"/>
                  <a:gd name="T16" fmla="*/ 8 w 551"/>
                  <a:gd name="T17" fmla="*/ 5 h 498"/>
                  <a:gd name="T18" fmla="*/ 9 w 551"/>
                  <a:gd name="T19" fmla="*/ 13 h 498"/>
                  <a:gd name="T20" fmla="*/ 11 w 551"/>
                  <a:gd name="T21" fmla="*/ 33 h 498"/>
                  <a:gd name="T22" fmla="*/ 12 w 551"/>
                  <a:gd name="T23" fmla="*/ 59 h 498"/>
                  <a:gd name="T24" fmla="*/ 12 w 551"/>
                  <a:gd name="T25" fmla="*/ 93 h 498"/>
                  <a:gd name="T26" fmla="*/ 13 w 551"/>
                  <a:gd name="T27" fmla="*/ 124 h 498"/>
                  <a:gd name="T28" fmla="*/ 14 w 551"/>
                  <a:gd name="T29" fmla="*/ 156 h 498"/>
                  <a:gd name="T30" fmla="*/ 14 w 551"/>
                  <a:gd name="T31" fmla="*/ 187 h 498"/>
                  <a:gd name="T32" fmla="*/ 14 w 551"/>
                  <a:gd name="T33" fmla="*/ 213 h 498"/>
                  <a:gd name="T34" fmla="*/ 14 w 551"/>
                  <a:gd name="T35" fmla="*/ 239 h 498"/>
                  <a:gd name="T36" fmla="*/ 14 w 551"/>
                  <a:gd name="T37" fmla="*/ 281 h 498"/>
                  <a:gd name="T38" fmla="*/ 14 w 551"/>
                  <a:gd name="T39" fmla="*/ 325 h 498"/>
                  <a:gd name="T40" fmla="*/ 14 w 551"/>
                  <a:gd name="T41" fmla="*/ 370 h 498"/>
                  <a:gd name="T42" fmla="*/ 14 w 551"/>
                  <a:gd name="T43" fmla="*/ 412 h 498"/>
                  <a:gd name="T44" fmla="*/ 14 w 551"/>
                  <a:gd name="T45" fmla="*/ 448 h 498"/>
                  <a:gd name="T46" fmla="*/ 14 w 551"/>
                  <a:gd name="T47" fmla="*/ 474 h 498"/>
                  <a:gd name="T48" fmla="*/ 14 w 551"/>
                  <a:gd name="T49" fmla="*/ 484 h 498"/>
                  <a:gd name="T50" fmla="*/ 1 w 551"/>
                  <a:gd name="T51" fmla="*/ 180 h 498"/>
                  <a:gd name="T52" fmla="*/ 0 w 551"/>
                  <a:gd name="T53" fmla="*/ 33 h 498"/>
                  <a:gd name="T54" fmla="*/ 0 w 551"/>
                  <a:gd name="T55" fmla="*/ 33 h 49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551"/>
                  <a:gd name="T85" fmla="*/ 0 h 498"/>
                  <a:gd name="T86" fmla="*/ 551 w 551"/>
                  <a:gd name="T87" fmla="*/ 498 h 49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551" h="498">
                    <a:moveTo>
                      <a:pt x="0" y="33"/>
                    </a:moveTo>
                    <a:lnTo>
                      <a:pt x="5" y="31"/>
                    </a:lnTo>
                    <a:lnTo>
                      <a:pt x="26" y="26"/>
                    </a:lnTo>
                    <a:lnTo>
                      <a:pt x="55" y="20"/>
                    </a:lnTo>
                    <a:lnTo>
                      <a:pt x="94" y="13"/>
                    </a:lnTo>
                    <a:lnTo>
                      <a:pt x="140" y="7"/>
                    </a:lnTo>
                    <a:lnTo>
                      <a:pt x="192" y="2"/>
                    </a:lnTo>
                    <a:lnTo>
                      <a:pt x="249" y="0"/>
                    </a:lnTo>
                    <a:lnTo>
                      <a:pt x="309" y="5"/>
                    </a:lnTo>
                    <a:lnTo>
                      <a:pt x="361" y="13"/>
                    </a:lnTo>
                    <a:lnTo>
                      <a:pt x="408" y="33"/>
                    </a:lnTo>
                    <a:lnTo>
                      <a:pt x="447" y="59"/>
                    </a:lnTo>
                    <a:lnTo>
                      <a:pt x="481" y="93"/>
                    </a:lnTo>
                    <a:lnTo>
                      <a:pt x="504" y="130"/>
                    </a:lnTo>
                    <a:lnTo>
                      <a:pt x="525" y="163"/>
                    </a:lnTo>
                    <a:lnTo>
                      <a:pt x="538" y="194"/>
                    </a:lnTo>
                    <a:lnTo>
                      <a:pt x="546" y="220"/>
                    </a:lnTo>
                    <a:lnTo>
                      <a:pt x="551" y="246"/>
                    </a:lnTo>
                    <a:lnTo>
                      <a:pt x="551" y="288"/>
                    </a:lnTo>
                    <a:lnTo>
                      <a:pt x="551" y="332"/>
                    </a:lnTo>
                    <a:lnTo>
                      <a:pt x="548" y="382"/>
                    </a:lnTo>
                    <a:lnTo>
                      <a:pt x="546" y="426"/>
                    </a:lnTo>
                    <a:lnTo>
                      <a:pt x="540" y="462"/>
                    </a:lnTo>
                    <a:lnTo>
                      <a:pt x="538" y="488"/>
                    </a:lnTo>
                    <a:lnTo>
                      <a:pt x="538" y="498"/>
                    </a:lnTo>
                    <a:lnTo>
                      <a:pt x="13" y="187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BD33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147"/>
              <p:cNvSpPr>
                <a:spLocks/>
              </p:cNvSpPr>
              <p:nvPr/>
            </p:nvSpPr>
            <p:spPr bwMode="auto">
              <a:xfrm>
                <a:off x="2013" y="2311"/>
                <a:ext cx="161" cy="354"/>
              </a:xfrm>
              <a:custGeom>
                <a:avLst/>
                <a:gdLst>
                  <a:gd name="T0" fmla="*/ 4 w 270"/>
                  <a:gd name="T1" fmla="*/ 3 h 356"/>
                  <a:gd name="T2" fmla="*/ 4 w 270"/>
                  <a:gd name="T3" fmla="*/ 18 h 356"/>
                  <a:gd name="T4" fmla="*/ 4 w 270"/>
                  <a:gd name="T5" fmla="*/ 42 h 356"/>
                  <a:gd name="T6" fmla="*/ 4 w 270"/>
                  <a:gd name="T7" fmla="*/ 73 h 356"/>
                  <a:gd name="T8" fmla="*/ 4 w 270"/>
                  <a:gd name="T9" fmla="*/ 102 h 356"/>
                  <a:gd name="T10" fmla="*/ 3 w 270"/>
                  <a:gd name="T11" fmla="*/ 131 h 356"/>
                  <a:gd name="T12" fmla="*/ 2 w 270"/>
                  <a:gd name="T13" fmla="*/ 152 h 356"/>
                  <a:gd name="T14" fmla="*/ 1 w 270"/>
                  <a:gd name="T15" fmla="*/ 170 h 356"/>
                  <a:gd name="T16" fmla="*/ 1 w 270"/>
                  <a:gd name="T17" fmla="*/ 185 h 356"/>
                  <a:gd name="T18" fmla="*/ 1 w 270"/>
                  <a:gd name="T19" fmla="*/ 214 h 356"/>
                  <a:gd name="T20" fmla="*/ 1 w 270"/>
                  <a:gd name="T21" fmla="*/ 250 h 356"/>
                  <a:gd name="T22" fmla="*/ 1 w 270"/>
                  <a:gd name="T23" fmla="*/ 274 h 356"/>
                  <a:gd name="T24" fmla="*/ 1 w 270"/>
                  <a:gd name="T25" fmla="*/ 290 h 356"/>
                  <a:gd name="T26" fmla="*/ 1 w 270"/>
                  <a:gd name="T27" fmla="*/ 298 h 356"/>
                  <a:gd name="T28" fmla="*/ 1 w 270"/>
                  <a:gd name="T29" fmla="*/ 308 h 356"/>
                  <a:gd name="T30" fmla="*/ 1 w 270"/>
                  <a:gd name="T31" fmla="*/ 316 h 356"/>
                  <a:gd name="T32" fmla="*/ 1 w 270"/>
                  <a:gd name="T33" fmla="*/ 329 h 356"/>
                  <a:gd name="T34" fmla="*/ 1 w 270"/>
                  <a:gd name="T35" fmla="*/ 339 h 356"/>
                  <a:gd name="T36" fmla="*/ 2 w 270"/>
                  <a:gd name="T37" fmla="*/ 342 h 356"/>
                  <a:gd name="T38" fmla="*/ 3 w 270"/>
                  <a:gd name="T39" fmla="*/ 342 h 356"/>
                  <a:gd name="T40" fmla="*/ 4 w 270"/>
                  <a:gd name="T41" fmla="*/ 337 h 356"/>
                  <a:gd name="T42" fmla="*/ 4 w 270"/>
                  <a:gd name="T43" fmla="*/ 334 h 356"/>
                  <a:gd name="T44" fmla="*/ 4 w 270"/>
                  <a:gd name="T45" fmla="*/ 332 h 356"/>
                  <a:gd name="T46" fmla="*/ 4 w 270"/>
                  <a:gd name="T47" fmla="*/ 319 h 356"/>
                  <a:gd name="T48" fmla="*/ 3 w 270"/>
                  <a:gd name="T49" fmla="*/ 298 h 356"/>
                  <a:gd name="T50" fmla="*/ 4 w 270"/>
                  <a:gd name="T51" fmla="*/ 265 h 356"/>
                  <a:gd name="T52" fmla="*/ 4 w 270"/>
                  <a:gd name="T53" fmla="*/ 235 h 356"/>
                  <a:gd name="T54" fmla="*/ 4 w 270"/>
                  <a:gd name="T55" fmla="*/ 211 h 356"/>
                  <a:gd name="T56" fmla="*/ 5 w 270"/>
                  <a:gd name="T57" fmla="*/ 196 h 356"/>
                  <a:gd name="T58" fmla="*/ 6 w 270"/>
                  <a:gd name="T59" fmla="*/ 180 h 356"/>
                  <a:gd name="T60" fmla="*/ 6 w 270"/>
                  <a:gd name="T61" fmla="*/ 157 h 356"/>
                  <a:gd name="T62" fmla="*/ 7 w 270"/>
                  <a:gd name="T63" fmla="*/ 131 h 356"/>
                  <a:gd name="T64" fmla="*/ 7 w 270"/>
                  <a:gd name="T65" fmla="*/ 100 h 356"/>
                  <a:gd name="T66" fmla="*/ 7 w 270"/>
                  <a:gd name="T67" fmla="*/ 70 h 356"/>
                  <a:gd name="T68" fmla="*/ 6 w 270"/>
                  <a:gd name="T69" fmla="*/ 29 h 356"/>
                  <a:gd name="T70" fmla="*/ 5 w 270"/>
                  <a:gd name="T71" fmla="*/ 5 h 356"/>
                  <a:gd name="T72" fmla="*/ 4 w 270"/>
                  <a:gd name="T73" fmla="*/ 0 h 356"/>
                  <a:gd name="T74" fmla="*/ 4 w 270"/>
                  <a:gd name="T75" fmla="*/ 3 h 356"/>
                  <a:gd name="T76" fmla="*/ 4 w 270"/>
                  <a:gd name="T77" fmla="*/ 3 h 35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70"/>
                  <a:gd name="T118" fmla="*/ 0 h 356"/>
                  <a:gd name="T119" fmla="*/ 270 w 270"/>
                  <a:gd name="T120" fmla="*/ 356 h 35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70" h="356">
                    <a:moveTo>
                      <a:pt x="124" y="3"/>
                    </a:moveTo>
                    <a:lnTo>
                      <a:pt x="127" y="3"/>
                    </a:lnTo>
                    <a:lnTo>
                      <a:pt x="130" y="8"/>
                    </a:lnTo>
                    <a:lnTo>
                      <a:pt x="135" y="18"/>
                    </a:lnTo>
                    <a:lnTo>
                      <a:pt x="140" y="29"/>
                    </a:lnTo>
                    <a:lnTo>
                      <a:pt x="145" y="42"/>
                    </a:lnTo>
                    <a:lnTo>
                      <a:pt x="148" y="57"/>
                    </a:lnTo>
                    <a:lnTo>
                      <a:pt x="148" y="73"/>
                    </a:lnTo>
                    <a:lnTo>
                      <a:pt x="143" y="94"/>
                    </a:lnTo>
                    <a:lnTo>
                      <a:pt x="130" y="109"/>
                    </a:lnTo>
                    <a:lnTo>
                      <a:pt x="119" y="125"/>
                    </a:lnTo>
                    <a:lnTo>
                      <a:pt x="104" y="138"/>
                    </a:lnTo>
                    <a:lnTo>
                      <a:pt x="88" y="151"/>
                    </a:lnTo>
                    <a:lnTo>
                      <a:pt x="73" y="159"/>
                    </a:lnTo>
                    <a:lnTo>
                      <a:pt x="62" y="169"/>
                    </a:lnTo>
                    <a:lnTo>
                      <a:pt x="52" y="177"/>
                    </a:lnTo>
                    <a:lnTo>
                      <a:pt x="49" y="185"/>
                    </a:lnTo>
                    <a:lnTo>
                      <a:pt x="47" y="192"/>
                    </a:lnTo>
                    <a:lnTo>
                      <a:pt x="44" y="205"/>
                    </a:lnTo>
                    <a:lnTo>
                      <a:pt x="44" y="221"/>
                    </a:lnTo>
                    <a:lnTo>
                      <a:pt x="41" y="239"/>
                    </a:lnTo>
                    <a:lnTo>
                      <a:pt x="39" y="257"/>
                    </a:lnTo>
                    <a:lnTo>
                      <a:pt x="36" y="273"/>
                    </a:lnTo>
                    <a:lnTo>
                      <a:pt x="31" y="288"/>
                    </a:lnTo>
                    <a:lnTo>
                      <a:pt x="28" y="299"/>
                    </a:lnTo>
                    <a:lnTo>
                      <a:pt x="23" y="304"/>
                    </a:lnTo>
                    <a:lnTo>
                      <a:pt x="18" y="309"/>
                    </a:lnTo>
                    <a:lnTo>
                      <a:pt x="13" y="312"/>
                    </a:lnTo>
                    <a:lnTo>
                      <a:pt x="10" y="317"/>
                    </a:lnTo>
                    <a:lnTo>
                      <a:pt x="2" y="322"/>
                    </a:lnTo>
                    <a:lnTo>
                      <a:pt x="0" y="327"/>
                    </a:lnTo>
                    <a:lnTo>
                      <a:pt x="2" y="330"/>
                    </a:lnTo>
                    <a:lnTo>
                      <a:pt x="10" y="340"/>
                    </a:lnTo>
                    <a:lnTo>
                      <a:pt x="15" y="343"/>
                    </a:lnTo>
                    <a:lnTo>
                      <a:pt x="26" y="351"/>
                    </a:lnTo>
                    <a:lnTo>
                      <a:pt x="39" y="353"/>
                    </a:lnTo>
                    <a:lnTo>
                      <a:pt x="57" y="356"/>
                    </a:lnTo>
                    <a:lnTo>
                      <a:pt x="75" y="356"/>
                    </a:lnTo>
                    <a:lnTo>
                      <a:pt x="91" y="356"/>
                    </a:lnTo>
                    <a:lnTo>
                      <a:pt x="104" y="356"/>
                    </a:lnTo>
                    <a:lnTo>
                      <a:pt x="114" y="353"/>
                    </a:lnTo>
                    <a:lnTo>
                      <a:pt x="122" y="351"/>
                    </a:lnTo>
                    <a:lnTo>
                      <a:pt x="127" y="351"/>
                    </a:lnTo>
                    <a:lnTo>
                      <a:pt x="130" y="348"/>
                    </a:lnTo>
                    <a:lnTo>
                      <a:pt x="132" y="348"/>
                    </a:lnTo>
                    <a:lnTo>
                      <a:pt x="130" y="346"/>
                    </a:lnTo>
                    <a:lnTo>
                      <a:pt x="127" y="340"/>
                    </a:lnTo>
                    <a:lnTo>
                      <a:pt x="122" y="333"/>
                    </a:lnTo>
                    <a:lnTo>
                      <a:pt x="119" y="322"/>
                    </a:lnTo>
                    <a:lnTo>
                      <a:pt x="117" y="312"/>
                    </a:lnTo>
                    <a:lnTo>
                      <a:pt x="117" y="296"/>
                    </a:lnTo>
                    <a:lnTo>
                      <a:pt x="122" y="278"/>
                    </a:lnTo>
                    <a:lnTo>
                      <a:pt x="130" y="260"/>
                    </a:lnTo>
                    <a:lnTo>
                      <a:pt x="140" y="242"/>
                    </a:lnTo>
                    <a:lnTo>
                      <a:pt x="150" y="229"/>
                    </a:lnTo>
                    <a:lnTo>
                      <a:pt x="161" y="218"/>
                    </a:lnTo>
                    <a:lnTo>
                      <a:pt x="174" y="211"/>
                    </a:lnTo>
                    <a:lnTo>
                      <a:pt x="187" y="203"/>
                    </a:lnTo>
                    <a:lnTo>
                      <a:pt x="200" y="195"/>
                    </a:lnTo>
                    <a:lnTo>
                      <a:pt x="210" y="187"/>
                    </a:lnTo>
                    <a:lnTo>
                      <a:pt x="223" y="177"/>
                    </a:lnTo>
                    <a:lnTo>
                      <a:pt x="234" y="164"/>
                    </a:lnTo>
                    <a:lnTo>
                      <a:pt x="244" y="153"/>
                    </a:lnTo>
                    <a:lnTo>
                      <a:pt x="254" y="138"/>
                    </a:lnTo>
                    <a:lnTo>
                      <a:pt x="265" y="125"/>
                    </a:lnTo>
                    <a:lnTo>
                      <a:pt x="270" y="107"/>
                    </a:lnTo>
                    <a:lnTo>
                      <a:pt x="270" y="91"/>
                    </a:lnTo>
                    <a:lnTo>
                      <a:pt x="265" y="70"/>
                    </a:lnTo>
                    <a:lnTo>
                      <a:pt x="252" y="49"/>
                    </a:lnTo>
                    <a:lnTo>
                      <a:pt x="234" y="29"/>
                    </a:lnTo>
                    <a:lnTo>
                      <a:pt x="213" y="16"/>
                    </a:lnTo>
                    <a:lnTo>
                      <a:pt x="192" y="5"/>
                    </a:lnTo>
                    <a:lnTo>
                      <a:pt x="171" y="3"/>
                    </a:lnTo>
                    <a:lnTo>
                      <a:pt x="153" y="0"/>
                    </a:lnTo>
                    <a:lnTo>
                      <a:pt x="137" y="0"/>
                    </a:lnTo>
                    <a:lnTo>
                      <a:pt x="130" y="3"/>
                    </a:lnTo>
                    <a:lnTo>
                      <a:pt x="124" y="3"/>
                    </a:lnTo>
                    <a:close/>
                  </a:path>
                </a:pathLst>
              </a:custGeom>
              <a:solidFill>
                <a:srgbClr val="AD91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148"/>
              <p:cNvSpPr>
                <a:spLocks/>
              </p:cNvSpPr>
              <p:nvPr/>
            </p:nvSpPr>
            <p:spPr bwMode="auto">
              <a:xfrm>
                <a:off x="2013" y="2708"/>
                <a:ext cx="278" cy="397"/>
              </a:xfrm>
              <a:custGeom>
                <a:avLst/>
                <a:gdLst>
                  <a:gd name="T0" fmla="*/ 0 w 467"/>
                  <a:gd name="T1" fmla="*/ 50 h 398"/>
                  <a:gd name="T2" fmla="*/ 1 w 467"/>
                  <a:gd name="T3" fmla="*/ 47 h 398"/>
                  <a:gd name="T4" fmla="*/ 1 w 467"/>
                  <a:gd name="T5" fmla="*/ 42 h 398"/>
                  <a:gd name="T6" fmla="*/ 1 w 467"/>
                  <a:gd name="T7" fmla="*/ 34 h 398"/>
                  <a:gd name="T8" fmla="*/ 1 w 467"/>
                  <a:gd name="T9" fmla="*/ 29 h 398"/>
                  <a:gd name="T10" fmla="*/ 2 w 467"/>
                  <a:gd name="T11" fmla="*/ 24 h 398"/>
                  <a:gd name="T12" fmla="*/ 3 w 467"/>
                  <a:gd name="T13" fmla="*/ 26 h 398"/>
                  <a:gd name="T14" fmla="*/ 4 w 467"/>
                  <a:gd name="T15" fmla="*/ 31 h 398"/>
                  <a:gd name="T16" fmla="*/ 5 w 467"/>
                  <a:gd name="T17" fmla="*/ 47 h 398"/>
                  <a:gd name="T18" fmla="*/ 7 w 467"/>
                  <a:gd name="T19" fmla="*/ 65 h 398"/>
                  <a:gd name="T20" fmla="*/ 8 w 467"/>
                  <a:gd name="T21" fmla="*/ 91 h 398"/>
                  <a:gd name="T22" fmla="*/ 8 w 467"/>
                  <a:gd name="T23" fmla="*/ 115 h 398"/>
                  <a:gd name="T24" fmla="*/ 9 w 467"/>
                  <a:gd name="T25" fmla="*/ 140 h 398"/>
                  <a:gd name="T26" fmla="*/ 10 w 467"/>
                  <a:gd name="T27" fmla="*/ 161 h 398"/>
                  <a:gd name="T28" fmla="*/ 10 w 467"/>
                  <a:gd name="T29" fmla="*/ 179 h 398"/>
                  <a:gd name="T30" fmla="*/ 10 w 467"/>
                  <a:gd name="T31" fmla="*/ 192 h 398"/>
                  <a:gd name="T32" fmla="*/ 10 w 467"/>
                  <a:gd name="T33" fmla="*/ 198 h 398"/>
                  <a:gd name="T34" fmla="*/ 10 w 467"/>
                  <a:gd name="T35" fmla="*/ 192 h 398"/>
                  <a:gd name="T36" fmla="*/ 10 w 467"/>
                  <a:gd name="T37" fmla="*/ 187 h 398"/>
                  <a:gd name="T38" fmla="*/ 10 w 467"/>
                  <a:gd name="T39" fmla="*/ 174 h 398"/>
                  <a:gd name="T40" fmla="*/ 10 w 467"/>
                  <a:gd name="T41" fmla="*/ 161 h 398"/>
                  <a:gd name="T42" fmla="*/ 10 w 467"/>
                  <a:gd name="T43" fmla="*/ 143 h 398"/>
                  <a:gd name="T44" fmla="*/ 10 w 467"/>
                  <a:gd name="T45" fmla="*/ 128 h 398"/>
                  <a:gd name="T46" fmla="*/ 10 w 467"/>
                  <a:gd name="T47" fmla="*/ 109 h 398"/>
                  <a:gd name="T48" fmla="*/ 10 w 467"/>
                  <a:gd name="T49" fmla="*/ 91 h 398"/>
                  <a:gd name="T50" fmla="*/ 10 w 467"/>
                  <a:gd name="T51" fmla="*/ 73 h 398"/>
                  <a:gd name="T52" fmla="*/ 9 w 467"/>
                  <a:gd name="T53" fmla="*/ 57 h 398"/>
                  <a:gd name="T54" fmla="*/ 9 w 467"/>
                  <a:gd name="T55" fmla="*/ 42 h 398"/>
                  <a:gd name="T56" fmla="*/ 9 w 467"/>
                  <a:gd name="T57" fmla="*/ 29 h 398"/>
                  <a:gd name="T58" fmla="*/ 8 w 467"/>
                  <a:gd name="T59" fmla="*/ 16 h 398"/>
                  <a:gd name="T60" fmla="*/ 8 w 467"/>
                  <a:gd name="T61" fmla="*/ 8 h 398"/>
                  <a:gd name="T62" fmla="*/ 8 w 467"/>
                  <a:gd name="T63" fmla="*/ 3 h 398"/>
                  <a:gd name="T64" fmla="*/ 8 w 467"/>
                  <a:gd name="T65" fmla="*/ 0 h 398"/>
                  <a:gd name="T66" fmla="*/ 8 w 467"/>
                  <a:gd name="T67" fmla="*/ 0 h 398"/>
                  <a:gd name="T68" fmla="*/ 8 w 467"/>
                  <a:gd name="T69" fmla="*/ 5 h 398"/>
                  <a:gd name="T70" fmla="*/ 8 w 467"/>
                  <a:gd name="T71" fmla="*/ 11 h 398"/>
                  <a:gd name="T72" fmla="*/ 9 w 467"/>
                  <a:gd name="T73" fmla="*/ 21 h 398"/>
                  <a:gd name="T74" fmla="*/ 10 w 467"/>
                  <a:gd name="T75" fmla="*/ 34 h 398"/>
                  <a:gd name="T76" fmla="*/ 10 w 467"/>
                  <a:gd name="T77" fmla="*/ 57 h 398"/>
                  <a:gd name="T78" fmla="*/ 11 w 467"/>
                  <a:gd name="T79" fmla="*/ 86 h 398"/>
                  <a:gd name="T80" fmla="*/ 11 w 467"/>
                  <a:gd name="T81" fmla="*/ 122 h 398"/>
                  <a:gd name="T82" fmla="*/ 12 w 467"/>
                  <a:gd name="T83" fmla="*/ 164 h 398"/>
                  <a:gd name="T84" fmla="*/ 13 w 467"/>
                  <a:gd name="T85" fmla="*/ 201 h 398"/>
                  <a:gd name="T86" fmla="*/ 13 w 467"/>
                  <a:gd name="T87" fmla="*/ 245 h 398"/>
                  <a:gd name="T88" fmla="*/ 13 w 467"/>
                  <a:gd name="T89" fmla="*/ 287 h 398"/>
                  <a:gd name="T90" fmla="*/ 13 w 467"/>
                  <a:gd name="T91" fmla="*/ 323 h 398"/>
                  <a:gd name="T92" fmla="*/ 13 w 467"/>
                  <a:gd name="T93" fmla="*/ 354 h 398"/>
                  <a:gd name="T94" fmla="*/ 12 w 467"/>
                  <a:gd name="T95" fmla="*/ 378 h 398"/>
                  <a:gd name="T96" fmla="*/ 12 w 467"/>
                  <a:gd name="T97" fmla="*/ 391 h 398"/>
                  <a:gd name="T98" fmla="*/ 12 w 467"/>
                  <a:gd name="T99" fmla="*/ 391 h 398"/>
                  <a:gd name="T100" fmla="*/ 11 w 467"/>
                  <a:gd name="T101" fmla="*/ 375 h 398"/>
                  <a:gd name="T102" fmla="*/ 10 w 467"/>
                  <a:gd name="T103" fmla="*/ 354 h 398"/>
                  <a:gd name="T104" fmla="*/ 9 w 467"/>
                  <a:gd name="T105" fmla="*/ 328 h 398"/>
                  <a:gd name="T106" fmla="*/ 8 w 467"/>
                  <a:gd name="T107" fmla="*/ 302 h 398"/>
                  <a:gd name="T108" fmla="*/ 7 w 467"/>
                  <a:gd name="T109" fmla="*/ 279 h 398"/>
                  <a:gd name="T110" fmla="*/ 6 w 467"/>
                  <a:gd name="T111" fmla="*/ 261 h 398"/>
                  <a:gd name="T112" fmla="*/ 5 w 467"/>
                  <a:gd name="T113" fmla="*/ 256 h 398"/>
                  <a:gd name="T114" fmla="*/ 0 w 467"/>
                  <a:gd name="T115" fmla="*/ 50 h 398"/>
                  <a:gd name="T116" fmla="*/ 0 w 467"/>
                  <a:gd name="T117" fmla="*/ 50 h 398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67"/>
                  <a:gd name="T178" fmla="*/ 0 h 398"/>
                  <a:gd name="T179" fmla="*/ 467 w 467"/>
                  <a:gd name="T180" fmla="*/ 398 h 398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67" h="398">
                    <a:moveTo>
                      <a:pt x="0" y="50"/>
                    </a:moveTo>
                    <a:lnTo>
                      <a:pt x="2" y="47"/>
                    </a:lnTo>
                    <a:lnTo>
                      <a:pt x="10" y="42"/>
                    </a:lnTo>
                    <a:lnTo>
                      <a:pt x="26" y="34"/>
                    </a:lnTo>
                    <a:lnTo>
                      <a:pt x="44" y="29"/>
                    </a:lnTo>
                    <a:lnTo>
                      <a:pt x="73" y="24"/>
                    </a:lnTo>
                    <a:lnTo>
                      <a:pt x="106" y="26"/>
                    </a:lnTo>
                    <a:lnTo>
                      <a:pt x="148" y="31"/>
                    </a:lnTo>
                    <a:lnTo>
                      <a:pt x="197" y="47"/>
                    </a:lnTo>
                    <a:lnTo>
                      <a:pt x="247" y="65"/>
                    </a:lnTo>
                    <a:lnTo>
                      <a:pt x="286" y="91"/>
                    </a:lnTo>
                    <a:lnTo>
                      <a:pt x="317" y="115"/>
                    </a:lnTo>
                    <a:lnTo>
                      <a:pt x="343" y="140"/>
                    </a:lnTo>
                    <a:lnTo>
                      <a:pt x="358" y="161"/>
                    </a:lnTo>
                    <a:lnTo>
                      <a:pt x="371" y="179"/>
                    </a:lnTo>
                    <a:lnTo>
                      <a:pt x="376" y="192"/>
                    </a:lnTo>
                    <a:lnTo>
                      <a:pt x="382" y="198"/>
                    </a:lnTo>
                    <a:lnTo>
                      <a:pt x="382" y="192"/>
                    </a:lnTo>
                    <a:lnTo>
                      <a:pt x="382" y="187"/>
                    </a:lnTo>
                    <a:lnTo>
                      <a:pt x="382" y="174"/>
                    </a:lnTo>
                    <a:lnTo>
                      <a:pt x="384" y="161"/>
                    </a:lnTo>
                    <a:lnTo>
                      <a:pt x="382" y="143"/>
                    </a:lnTo>
                    <a:lnTo>
                      <a:pt x="382" y="128"/>
                    </a:lnTo>
                    <a:lnTo>
                      <a:pt x="376" y="109"/>
                    </a:lnTo>
                    <a:lnTo>
                      <a:pt x="371" y="91"/>
                    </a:lnTo>
                    <a:lnTo>
                      <a:pt x="364" y="73"/>
                    </a:lnTo>
                    <a:lnTo>
                      <a:pt x="353" y="57"/>
                    </a:lnTo>
                    <a:lnTo>
                      <a:pt x="340" y="42"/>
                    </a:lnTo>
                    <a:lnTo>
                      <a:pt x="330" y="29"/>
                    </a:lnTo>
                    <a:lnTo>
                      <a:pt x="319" y="16"/>
                    </a:lnTo>
                    <a:lnTo>
                      <a:pt x="309" y="8"/>
                    </a:lnTo>
                    <a:lnTo>
                      <a:pt x="304" y="3"/>
                    </a:lnTo>
                    <a:lnTo>
                      <a:pt x="301" y="0"/>
                    </a:lnTo>
                    <a:lnTo>
                      <a:pt x="304" y="0"/>
                    </a:lnTo>
                    <a:lnTo>
                      <a:pt x="312" y="5"/>
                    </a:lnTo>
                    <a:lnTo>
                      <a:pt x="322" y="11"/>
                    </a:lnTo>
                    <a:lnTo>
                      <a:pt x="338" y="21"/>
                    </a:lnTo>
                    <a:lnTo>
                      <a:pt x="356" y="34"/>
                    </a:lnTo>
                    <a:lnTo>
                      <a:pt x="376" y="57"/>
                    </a:lnTo>
                    <a:lnTo>
                      <a:pt x="400" y="86"/>
                    </a:lnTo>
                    <a:lnTo>
                      <a:pt x="428" y="122"/>
                    </a:lnTo>
                    <a:lnTo>
                      <a:pt x="447" y="164"/>
                    </a:lnTo>
                    <a:lnTo>
                      <a:pt x="460" y="208"/>
                    </a:lnTo>
                    <a:lnTo>
                      <a:pt x="465" y="252"/>
                    </a:lnTo>
                    <a:lnTo>
                      <a:pt x="467" y="294"/>
                    </a:lnTo>
                    <a:lnTo>
                      <a:pt x="465" y="330"/>
                    </a:lnTo>
                    <a:lnTo>
                      <a:pt x="460" y="361"/>
                    </a:lnTo>
                    <a:lnTo>
                      <a:pt x="457" y="385"/>
                    </a:lnTo>
                    <a:lnTo>
                      <a:pt x="457" y="398"/>
                    </a:lnTo>
                    <a:lnTo>
                      <a:pt x="444" y="398"/>
                    </a:lnTo>
                    <a:lnTo>
                      <a:pt x="415" y="382"/>
                    </a:lnTo>
                    <a:lnTo>
                      <a:pt x="376" y="361"/>
                    </a:lnTo>
                    <a:lnTo>
                      <a:pt x="332" y="335"/>
                    </a:lnTo>
                    <a:lnTo>
                      <a:pt x="286" y="309"/>
                    </a:lnTo>
                    <a:lnTo>
                      <a:pt x="244" y="286"/>
                    </a:lnTo>
                    <a:lnTo>
                      <a:pt x="215" y="268"/>
                    </a:lnTo>
                    <a:lnTo>
                      <a:pt x="205" y="263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90A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149"/>
              <p:cNvSpPr>
                <a:spLocks/>
              </p:cNvSpPr>
              <p:nvPr/>
            </p:nvSpPr>
            <p:spPr bwMode="auto">
              <a:xfrm>
                <a:off x="2424" y="2491"/>
                <a:ext cx="610" cy="788"/>
              </a:xfrm>
              <a:custGeom>
                <a:avLst/>
                <a:gdLst>
                  <a:gd name="T0" fmla="*/ 1 w 1026"/>
                  <a:gd name="T1" fmla="*/ 771 h 790"/>
                  <a:gd name="T2" fmla="*/ 1 w 1026"/>
                  <a:gd name="T3" fmla="*/ 732 h 790"/>
                  <a:gd name="T4" fmla="*/ 0 w 1026"/>
                  <a:gd name="T5" fmla="*/ 656 h 790"/>
                  <a:gd name="T6" fmla="*/ 1 w 1026"/>
                  <a:gd name="T7" fmla="*/ 557 h 790"/>
                  <a:gd name="T8" fmla="*/ 1 w 1026"/>
                  <a:gd name="T9" fmla="*/ 432 h 790"/>
                  <a:gd name="T10" fmla="*/ 2 w 1026"/>
                  <a:gd name="T11" fmla="*/ 336 h 790"/>
                  <a:gd name="T12" fmla="*/ 4 w 1026"/>
                  <a:gd name="T13" fmla="*/ 276 h 790"/>
                  <a:gd name="T14" fmla="*/ 6 w 1026"/>
                  <a:gd name="T15" fmla="*/ 242 h 790"/>
                  <a:gd name="T16" fmla="*/ 7 w 1026"/>
                  <a:gd name="T17" fmla="*/ 232 h 790"/>
                  <a:gd name="T18" fmla="*/ 7 w 1026"/>
                  <a:gd name="T19" fmla="*/ 219 h 790"/>
                  <a:gd name="T20" fmla="*/ 8 w 1026"/>
                  <a:gd name="T21" fmla="*/ 209 h 790"/>
                  <a:gd name="T22" fmla="*/ 9 w 1026"/>
                  <a:gd name="T23" fmla="*/ 203 h 790"/>
                  <a:gd name="T24" fmla="*/ 9 w 1026"/>
                  <a:gd name="T25" fmla="*/ 198 h 790"/>
                  <a:gd name="T26" fmla="*/ 8 w 1026"/>
                  <a:gd name="T27" fmla="*/ 174 h 790"/>
                  <a:gd name="T28" fmla="*/ 8 w 1026"/>
                  <a:gd name="T29" fmla="*/ 125 h 790"/>
                  <a:gd name="T30" fmla="*/ 10 w 1026"/>
                  <a:gd name="T31" fmla="*/ 65 h 790"/>
                  <a:gd name="T32" fmla="*/ 13 w 1026"/>
                  <a:gd name="T33" fmla="*/ 10 h 790"/>
                  <a:gd name="T34" fmla="*/ 16 w 1026"/>
                  <a:gd name="T35" fmla="*/ 3 h 790"/>
                  <a:gd name="T36" fmla="*/ 19 w 1026"/>
                  <a:gd name="T37" fmla="*/ 23 h 790"/>
                  <a:gd name="T38" fmla="*/ 20 w 1026"/>
                  <a:gd name="T39" fmla="*/ 55 h 790"/>
                  <a:gd name="T40" fmla="*/ 21 w 1026"/>
                  <a:gd name="T41" fmla="*/ 75 h 790"/>
                  <a:gd name="T42" fmla="*/ 21 w 1026"/>
                  <a:gd name="T43" fmla="*/ 91 h 790"/>
                  <a:gd name="T44" fmla="*/ 21 w 1026"/>
                  <a:gd name="T45" fmla="*/ 101 h 790"/>
                  <a:gd name="T46" fmla="*/ 22 w 1026"/>
                  <a:gd name="T47" fmla="*/ 109 h 790"/>
                  <a:gd name="T48" fmla="*/ 22 w 1026"/>
                  <a:gd name="T49" fmla="*/ 109 h 790"/>
                  <a:gd name="T50" fmla="*/ 23 w 1026"/>
                  <a:gd name="T51" fmla="*/ 114 h 790"/>
                  <a:gd name="T52" fmla="*/ 24 w 1026"/>
                  <a:gd name="T53" fmla="*/ 122 h 790"/>
                  <a:gd name="T54" fmla="*/ 25 w 1026"/>
                  <a:gd name="T55" fmla="*/ 135 h 790"/>
                  <a:gd name="T56" fmla="*/ 26 w 1026"/>
                  <a:gd name="T57" fmla="*/ 151 h 790"/>
                  <a:gd name="T58" fmla="*/ 26 w 1026"/>
                  <a:gd name="T59" fmla="*/ 184 h 790"/>
                  <a:gd name="T60" fmla="*/ 27 w 1026"/>
                  <a:gd name="T61" fmla="*/ 216 h 790"/>
                  <a:gd name="T62" fmla="*/ 27 w 1026"/>
                  <a:gd name="T63" fmla="*/ 242 h 790"/>
                  <a:gd name="T64" fmla="*/ 21 w 1026"/>
                  <a:gd name="T65" fmla="*/ 594 h 790"/>
                  <a:gd name="T66" fmla="*/ 1 w 1026"/>
                  <a:gd name="T67" fmla="*/ 776 h 79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26"/>
                  <a:gd name="T103" fmla="*/ 0 h 790"/>
                  <a:gd name="T104" fmla="*/ 1026 w 1026"/>
                  <a:gd name="T105" fmla="*/ 790 h 79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26" h="790">
                    <a:moveTo>
                      <a:pt x="8" y="790"/>
                    </a:moveTo>
                    <a:lnTo>
                      <a:pt x="5" y="785"/>
                    </a:lnTo>
                    <a:lnTo>
                      <a:pt x="5" y="772"/>
                    </a:lnTo>
                    <a:lnTo>
                      <a:pt x="2" y="746"/>
                    </a:lnTo>
                    <a:lnTo>
                      <a:pt x="0" y="714"/>
                    </a:lnTo>
                    <a:lnTo>
                      <a:pt x="0" y="670"/>
                    </a:lnTo>
                    <a:lnTo>
                      <a:pt x="2" y="621"/>
                    </a:lnTo>
                    <a:lnTo>
                      <a:pt x="10" y="564"/>
                    </a:lnTo>
                    <a:lnTo>
                      <a:pt x="21" y="501"/>
                    </a:lnTo>
                    <a:lnTo>
                      <a:pt x="36" y="439"/>
                    </a:lnTo>
                    <a:lnTo>
                      <a:pt x="62" y="387"/>
                    </a:lnTo>
                    <a:lnTo>
                      <a:pt x="91" y="343"/>
                    </a:lnTo>
                    <a:lnTo>
                      <a:pt x="125" y="309"/>
                    </a:lnTo>
                    <a:lnTo>
                      <a:pt x="158" y="283"/>
                    </a:lnTo>
                    <a:lnTo>
                      <a:pt x="190" y="265"/>
                    </a:lnTo>
                    <a:lnTo>
                      <a:pt x="215" y="249"/>
                    </a:lnTo>
                    <a:lnTo>
                      <a:pt x="234" y="244"/>
                    </a:lnTo>
                    <a:lnTo>
                      <a:pt x="247" y="239"/>
                    </a:lnTo>
                    <a:lnTo>
                      <a:pt x="262" y="234"/>
                    </a:lnTo>
                    <a:lnTo>
                      <a:pt x="278" y="226"/>
                    </a:lnTo>
                    <a:lnTo>
                      <a:pt x="296" y="223"/>
                    </a:lnTo>
                    <a:lnTo>
                      <a:pt x="309" y="216"/>
                    </a:lnTo>
                    <a:lnTo>
                      <a:pt x="322" y="213"/>
                    </a:lnTo>
                    <a:lnTo>
                      <a:pt x="330" y="210"/>
                    </a:lnTo>
                    <a:lnTo>
                      <a:pt x="332" y="210"/>
                    </a:lnTo>
                    <a:lnTo>
                      <a:pt x="330" y="205"/>
                    </a:lnTo>
                    <a:lnTo>
                      <a:pt x="322" y="195"/>
                    </a:lnTo>
                    <a:lnTo>
                      <a:pt x="319" y="174"/>
                    </a:lnTo>
                    <a:lnTo>
                      <a:pt x="319" y="153"/>
                    </a:lnTo>
                    <a:lnTo>
                      <a:pt x="327" y="125"/>
                    </a:lnTo>
                    <a:lnTo>
                      <a:pt x="348" y="96"/>
                    </a:lnTo>
                    <a:lnTo>
                      <a:pt x="384" y="65"/>
                    </a:lnTo>
                    <a:lnTo>
                      <a:pt x="442" y="36"/>
                    </a:lnTo>
                    <a:lnTo>
                      <a:pt x="506" y="10"/>
                    </a:lnTo>
                    <a:lnTo>
                      <a:pt x="566" y="0"/>
                    </a:lnTo>
                    <a:lnTo>
                      <a:pt x="623" y="3"/>
                    </a:lnTo>
                    <a:lnTo>
                      <a:pt x="673" y="10"/>
                    </a:lnTo>
                    <a:lnTo>
                      <a:pt x="712" y="23"/>
                    </a:lnTo>
                    <a:lnTo>
                      <a:pt x="748" y="39"/>
                    </a:lnTo>
                    <a:lnTo>
                      <a:pt x="771" y="55"/>
                    </a:lnTo>
                    <a:lnTo>
                      <a:pt x="787" y="68"/>
                    </a:lnTo>
                    <a:lnTo>
                      <a:pt x="795" y="75"/>
                    </a:lnTo>
                    <a:lnTo>
                      <a:pt x="805" y="83"/>
                    </a:lnTo>
                    <a:lnTo>
                      <a:pt x="813" y="91"/>
                    </a:lnTo>
                    <a:lnTo>
                      <a:pt x="821" y="96"/>
                    </a:lnTo>
                    <a:lnTo>
                      <a:pt x="826" y="101"/>
                    </a:lnTo>
                    <a:lnTo>
                      <a:pt x="829" y="106"/>
                    </a:lnTo>
                    <a:lnTo>
                      <a:pt x="831" y="109"/>
                    </a:lnTo>
                    <a:lnTo>
                      <a:pt x="834" y="109"/>
                    </a:lnTo>
                    <a:lnTo>
                      <a:pt x="836" y="109"/>
                    </a:lnTo>
                    <a:lnTo>
                      <a:pt x="847" y="112"/>
                    </a:lnTo>
                    <a:lnTo>
                      <a:pt x="862" y="114"/>
                    </a:lnTo>
                    <a:lnTo>
                      <a:pt x="881" y="119"/>
                    </a:lnTo>
                    <a:lnTo>
                      <a:pt x="901" y="122"/>
                    </a:lnTo>
                    <a:lnTo>
                      <a:pt x="922" y="130"/>
                    </a:lnTo>
                    <a:lnTo>
                      <a:pt x="943" y="135"/>
                    </a:lnTo>
                    <a:lnTo>
                      <a:pt x="961" y="143"/>
                    </a:lnTo>
                    <a:lnTo>
                      <a:pt x="977" y="151"/>
                    </a:lnTo>
                    <a:lnTo>
                      <a:pt x="990" y="169"/>
                    </a:lnTo>
                    <a:lnTo>
                      <a:pt x="1000" y="184"/>
                    </a:lnTo>
                    <a:lnTo>
                      <a:pt x="1011" y="205"/>
                    </a:lnTo>
                    <a:lnTo>
                      <a:pt x="1016" y="223"/>
                    </a:lnTo>
                    <a:lnTo>
                      <a:pt x="1021" y="239"/>
                    </a:lnTo>
                    <a:lnTo>
                      <a:pt x="1023" y="249"/>
                    </a:lnTo>
                    <a:lnTo>
                      <a:pt x="1026" y="255"/>
                    </a:lnTo>
                    <a:lnTo>
                      <a:pt x="805" y="608"/>
                    </a:lnTo>
                    <a:lnTo>
                      <a:pt x="8" y="790"/>
                    </a:lnTo>
                    <a:close/>
                  </a:path>
                </a:pathLst>
              </a:custGeom>
              <a:solidFill>
                <a:srgbClr val="D9D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150"/>
              <p:cNvSpPr>
                <a:spLocks/>
              </p:cNvSpPr>
              <p:nvPr/>
            </p:nvSpPr>
            <p:spPr bwMode="auto">
              <a:xfrm>
                <a:off x="2452" y="2944"/>
                <a:ext cx="35" cy="332"/>
              </a:xfrm>
              <a:custGeom>
                <a:avLst/>
                <a:gdLst>
                  <a:gd name="T0" fmla="*/ 1 w 59"/>
                  <a:gd name="T1" fmla="*/ 304 h 332"/>
                  <a:gd name="T2" fmla="*/ 1 w 59"/>
                  <a:gd name="T3" fmla="*/ 296 h 332"/>
                  <a:gd name="T4" fmla="*/ 1 w 59"/>
                  <a:gd name="T5" fmla="*/ 278 h 332"/>
                  <a:gd name="T6" fmla="*/ 1 w 59"/>
                  <a:gd name="T7" fmla="*/ 249 h 332"/>
                  <a:gd name="T8" fmla="*/ 1 w 59"/>
                  <a:gd name="T9" fmla="*/ 215 h 332"/>
                  <a:gd name="T10" fmla="*/ 1 w 59"/>
                  <a:gd name="T11" fmla="*/ 179 h 332"/>
                  <a:gd name="T12" fmla="*/ 1 w 59"/>
                  <a:gd name="T13" fmla="*/ 143 h 332"/>
                  <a:gd name="T14" fmla="*/ 1 w 59"/>
                  <a:gd name="T15" fmla="*/ 109 h 332"/>
                  <a:gd name="T16" fmla="*/ 1 w 59"/>
                  <a:gd name="T17" fmla="*/ 80 h 332"/>
                  <a:gd name="T18" fmla="*/ 1 w 59"/>
                  <a:gd name="T19" fmla="*/ 59 h 332"/>
                  <a:gd name="T20" fmla="*/ 1 w 59"/>
                  <a:gd name="T21" fmla="*/ 41 h 332"/>
                  <a:gd name="T22" fmla="*/ 1 w 59"/>
                  <a:gd name="T23" fmla="*/ 26 h 332"/>
                  <a:gd name="T24" fmla="*/ 1 w 59"/>
                  <a:gd name="T25" fmla="*/ 15 h 332"/>
                  <a:gd name="T26" fmla="*/ 1 w 59"/>
                  <a:gd name="T27" fmla="*/ 7 h 332"/>
                  <a:gd name="T28" fmla="*/ 1 w 59"/>
                  <a:gd name="T29" fmla="*/ 2 h 332"/>
                  <a:gd name="T30" fmla="*/ 1 w 59"/>
                  <a:gd name="T31" fmla="*/ 0 h 332"/>
                  <a:gd name="T32" fmla="*/ 1 w 59"/>
                  <a:gd name="T33" fmla="*/ 2 h 332"/>
                  <a:gd name="T34" fmla="*/ 1 w 59"/>
                  <a:gd name="T35" fmla="*/ 10 h 332"/>
                  <a:gd name="T36" fmla="*/ 1 w 59"/>
                  <a:gd name="T37" fmla="*/ 26 h 332"/>
                  <a:gd name="T38" fmla="*/ 1 w 59"/>
                  <a:gd name="T39" fmla="*/ 46 h 332"/>
                  <a:gd name="T40" fmla="*/ 1 w 59"/>
                  <a:gd name="T41" fmla="*/ 72 h 332"/>
                  <a:gd name="T42" fmla="*/ 1 w 59"/>
                  <a:gd name="T43" fmla="*/ 104 h 332"/>
                  <a:gd name="T44" fmla="*/ 1 w 59"/>
                  <a:gd name="T45" fmla="*/ 143 h 332"/>
                  <a:gd name="T46" fmla="*/ 1 w 59"/>
                  <a:gd name="T47" fmla="*/ 187 h 332"/>
                  <a:gd name="T48" fmla="*/ 0 w 59"/>
                  <a:gd name="T49" fmla="*/ 226 h 332"/>
                  <a:gd name="T50" fmla="*/ 0 w 59"/>
                  <a:gd name="T51" fmla="*/ 259 h 332"/>
                  <a:gd name="T52" fmla="*/ 0 w 59"/>
                  <a:gd name="T53" fmla="*/ 283 h 332"/>
                  <a:gd name="T54" fmla="*/ 1 w 59"/>
                  <a:gd name="T55" fmla="*/ 304 h 332"/>
                  <a:gd name="T56" fmla="*/ 1 w 59"/>
                  <a:gd name="T57" fmla="*/ 317 h 332"/>
                  <a:gd name="T58" fmla="*/ 1 w 59"/>
                  <a:gd name="T59" fmla="*/ 324 h 332"/>
                  <a:gd name="T60" fmla="*/ 1 w 59"/>
                  <a:gd name="T61" fmla="*/ 330 h 332"/>
                  <a:gd name="T62" fmla="*/ 1 w 59"/>
                  <a:gd name="T63" fmla="*/ 332 h 332"/>
                  <a:gd name="T64" fmla="*/ 1 w 59"/>
                  <a:gd name="T65" fmla="*/ 304 h 332"/>
                  <a:gd name="T66" fmla="*/ 1 w 59"/>
                  <a:gd name="T67" fmla="*/ 304 h 33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9"/>
                  <a:gd name="T103" fmla="*/ 0 h 332"/>
                  <a:gd name="T104" fmla="*/ 59 w 59"/>
                  <a:gd name="T105" fmla="*/ 332 h 33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9" h="332">
                    <a:moveTo>
                      <a:pt x="39" y="304"/>
                    </a:moveTo>
                    <a:lnTo>
                      <a:pt x="39" y="296"/>
                    </a:lnTo>
                    <a:lnTo>
                      <a:pt x="39" y="278"/>
                    </a:lnTo>
                    <a:lnTo>
                      <a:pt x="41" y="249"/>
                    </a:lnTo>
                    <a:lnTo>
                      <a:pt x="41" y="215"/>
                    </a:lnTo>
                    <a:lnTo>
                      <a:pt x="44" y="179"/>
                    </a:lnTo>
                    <a:lnTo>
                      <a:pt x="46" y="143"/>
                    </a:lnTo>
                    <a:lnTo>
                      <a:pt x="52" y="109"/>
                    </a:lnTo>
                    <a:lnTo>
                      <a:pt x="57" y="80"/>
                    </a:lnTo>
                    <a:lnTo>
                      <a:pt x="59" y="59"/>
                    </a:lnTo>
                    <a:lnTo>
                      <a:pt x="59" y="41"/>
                    </a:lnTo>
                    <a:lnTo>
                      <a:pt x="59" y="26"/>
                    </a:lnTo>
                    <a:lnTo>
                      <a:pt x="59" y="15"/>
                    </a:lnTo>
                    <a:lnTo>
                      <a:pt x="54" y="7"/>
                    </a:lnTo>
                    <a:lnTo>
                      <a:pt x="54" y="2"/>
                    </a:lnTo>
                    <a:lnTo>
                      <a:pt x="52" y="0"/>
                    </a:lnTo>
                    <a:lnTo>
                      <a:pt x="49" y="2"/>
                    </a:lnTo>
                    <a:lnTo>
                      <a:pt x="44" y="10"/>
                    </a:lnTo>
                    <a:lnTo>
                      <a:pt x="39" y="26"/>
                    </a:lnTo>
                    <a:lnTo>
                      <a:pt x="31" y="46"/>
                    </a:lnTo>
                    <a:lnTo>
                      <a:pt x="20" y="72"/>
                    </a:lnTo>
                    <a:lnTo>
                      <a:pt x="15" y="104"/>
                    </a:lnTo>
                    <a:lnTo>
                      <a:pt x="7" y="143"/>
                    </a:lnTo>
                    <a:lnTo>
                      <a:pt x="2" y="187"/>
                    </a:lnTo>
                    <a:lnTo>
                      <a:pt x="0" y="226"/>
                    </a:lnTo>
                    <a:lnTo>
                      <a:pt x="0" y="259"/>
                    </a:lnTo>
                    <a:lnTo>
                      <a:pt x="0" y="283"/>
                    </a:lnTo>
                    <a:lnTo>
                      <a:pt x="2" y="304"/>
                    </a:lnTo>
                    <a:lnTo>
                      <a:pt x="2" y="317"/>
                    </a:lnTo>
                    <a:lnTo>
                      <a:pt x="5" y="324"/>
                    </a:lnTo>
                    <a:lnTo>
                      <a:pt x="7" y="330"/>
                    </a:lnTo>
                    <a:lnTo>
                      <a:pt x="7" y="332"/>
                    </a:lnTo>
                    <a:lnTo>
                      <a:pt x="39" y="304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151"/>
              <p:cNvSpPr>
                <a:spLocks/>
              </p:cNvSpPr>
              <p:nvPr/>
            </p:nvSpPr>
            <p:spPr bwMode="auto">
              <a:xfrm>
                <a:off x="2905" y="2730"/>
                <a:ext cx="33" cy="161"/>
              </a:xfrm>
              <a:custGeom>
                <a:avLst/>
                <a:gdLst>
                  <a:gd name="T0" fmla="*/ 0 w 57"/>
                  <a:gd name="T1" fmla="*/ 0 h 161"/>
                  <a:gd name="T2" fmla="*/ 0 w 57"/>
                  <a:gd name="T3" fmla="*/ 5 h 161"/>
                  <a:gd name="T4" fmla="*/ 1 w 57"/>
                  <a:gd name="T5" fmla="*/ 18 h 161"/>
                  <a:gd name="T6" fmla="*/ 1 w 57"/>
                  <a:gd name="T7" fmla="*/ 39 h 161"/>
                  <a:gd name="T8" fmla="*/ 1 w 57"/>
                  <a:gd name="T9" fmla="*/ 65 h 161"/>
                  <a:gd name="T10" fmla="*/ 1 w 57"/>
                  <a:gd name="T11" fmla="*/ 91 h 161"/>
                  <a:gd name="T12" fmla="*/ 1 w 57"/>
                  <a:gd name="T13" fmla="*/ 117 h 161"/>
                  <a:gd name="T14" fmla="*/ 1 w 57"/>
                  <a:gd name="T15" fmla="*/ 138 h 161"/>
                  <a:gd name="T16" fmla="*/ 1 w 57"/>
                  <a:gd name="T17" fmla="*/ 156 h 161"/>
                  <a:gd name="T18" fmla="*/ 1 w 57"/>
                  <a:gd name="T19" fmla="*/ 161 h 161"/>
                  <a:gd name="T20" fmla="*/ 1 w 57"/>
                  <a:gd name="T21" fmla="*/ 156 h 161"/>
                  <a:gd name="T22" fmla="*/ 1 w 57"/>
                  <a:gd name="T23" fmla="*/ 145 h 161"/>
                  <a:gd name="T24" fmla="*/ 1 w 57"/>
                  <a:gd name="T25" fmla="*/ 127 h 161"/>
                  <a:gd name="T26" fmla="*/ 1 w 57"/>
                  <a:gd name="T27" fmla="*/ 107 h 161"/>
                  <a:gd name="T28" fmla="*/ 1 w 57"/>
                  <a:gd name="T29" fmla="*/ 88 h 161"/>
                  <a:gd name="T30" fmla="*/ 1 w 57"/>
                  <a:gd name="T31" fmla="*/ 73 h 161"/>
                  <a:gd name="T32" fmla="*/ 1 w 57"/>
                  <a:gd name="T33" fmla="*/ 62 h 161"/>
                  <a:gd name="T34" fmla="*/ 1 w 57"/>
                  <a:gd name="T35" fmla="*/ 55 h 161"/>
                  <a:gd name="T36" fmla="*/ 1 w 57"/>
                  <a:gd name="T37" fmla="*/ 44 h 161"/>
                  <a:gd name="T38" fmla="*/ 1 w 57"/>
                  <a:gd name="T39" fmla="*/ 36 h 161"/>
                  <a:gd name="T40" fmla="*/ 1 w 57"/>
                  <a:gd name="T41" fmla="*/ 26 h 161"/>
                  <a:gd name="T42" fmla="*/ 1 w 57"/>
                  <a:gd name="T43" fmla="*/ 18 h 161"/>
                  <a:gd name="T44" fmla="*/ 1 w 57"/>
                  <a:gd name="T45" fmla="*/ 10 h 161"/>
                  <a:gd name="T46" fmla="*/ 1 w 57"/>
                  <a:gd name="T47" fmla="*/ 5 h 161"/>
                  <a:gd name="T48" fmla="*/ 1 w 57"/>
                  <a:gd name="T49" fmla="*/ 5 h 161"/>
                  <a:gd name="T50" fmla="*/ 0 w 57"/>
                  <a:gd name="T51" fmla="*/ 0 h 161"/>
                  <a:gd name="T52" fmla="*/ 0 w 57"/>
                  <a:gd name="T53" fmla="*/ 0 h 16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7"/>
                  <a:gd name="T82" fmla="*/ 0 h 161"/>
                  <a:gd name="T83" fmla="*/ 57 w 57"/>
                  <a:gd name="T84" fmla="*/ 161 h 161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7" h="161">
                    <a:moveTo>
                      <a:pt x="0" y="0"/>
                    </a:moveTo>
                    <a:lnTo>
                      <a:pt x="0" y="5"/>
                    </a:lnTo>
                    <a:lnTo>
                      <a:pt x="2" y="18"/>
                    </a:lnTo>
                    <a:lnTo>
                      <a:pt x="8" y="39"/>
                    </a:lnTo>
                    <a:lnTo>
                      <a:pt x="10" y="65"/>
                    </a:lnTo>
                    <a:lnTo>
                      <a:pt x="13" y="91"/>
                    </a:lnTo>
                    <a:lnTo>
                      <a:pt x="18" y="117"/>
                    </a:lnTo>
                    <a:lnTo>
                      <a:pt x="18" y="138"/>
                    </a:lnTo>
                    <a:lnTo>
                      <a:pt x="21" y="156"/>
                    </a:lnTo>
                    <a:lnTo>
                      <a:pt x="21" y="161"/>
                    </a:lnTo>
                    <a:lnTo>
                      <a:pt x="26" y="156"/>
                    </a:lnTo>
                    <a:lnTo>
                      <a:pt x="31" y="145"/>
                    </a:lnTo>
                    <a:lnTo>
                      <a:pt x="36" y="127"/>
                    </a:lnTo>
                    <a:lnTo>
                      <a:pt x="41" y="107"/>
                    </a:lnTo>
                    <a:lnTo>
                      <a:pt x="49" y="88"/>
                    </a:lnTo>
                    <a:lnTo>
                      <a:pt x="52" y="73"/>
                    </a:lnTo>
                    <a:lnTo>
                      <a:pt x="57" y="62"/>
                    </a:lnTo>
                    <a:lnTo>
                      <a:pt x="57" y="55"/>
                    </a:lnTo>
                    <a:lnTo>
                      <a:pt x="57" y="44"/>
                    </a:lnTo>
                    <a:lnTo>
                      <a:pt x="57" y="36"/>
                    </a:lnTo>
                    <a:lnTo>
                      <a:pt x="57" y="26"/>
                    </a:lnTo>
                    <a:lnTo>
                      <a:pt x="57" y="18"/>
                    </a:lnTo>
                    <a:lnTo>
                      <a:pt x="57" y="10"/>
                    </a:lnTo>
                    <a:lnTo>
                      <a:pt x="57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152"/>
              <p:cNvSpPr>
                <a:spLocks/>
              </p:cNvSpPr>
              <p:nvPr/>
            </p:nvSpPr>
            <p:spPr bwMode="auto">
              <a:xfrm>
                <a:off x="2769" y="2739"/>
                <a:ext cx="102" cy="332"/>
              </a:xfrm>
              <a:custGeom>
                <a:avLst/>
                <a:gdLst>
                  <a:gd name="T0" fmla="*/ 0 w 172"/>
                  <a:gd name="T1" fmla="*/ 32 h 333"/>
                  <a:gd name="T2" fmla="*/ 0 w 172"/>
                  <a:gd name="T3" fmla="*/ 34 h 333"/>
                  <a:gd name="T4" fmla="*/ 1 w 172"/>
                  <a:gd name="T5" fmla="*/ 50 h 333"/>
                  <a:gd name="T6" fmla="*/ 1 w 172"/>
                  <a:gd name="T7" fmla="*/ 71 h 333"/>
                  <a:gd name="T8" fmla="*/ 1 w 172"/>
                  <a:gd name="T9" fmla="*/ 97 h 333"/>
                  <a:gd name="T10" fmla="*/ 1 w 172"/>
                  <a:gd name="T11" fmla="*/ 125 h 333"/>
                  <a:gd name="T12" fmla="*/ 1 w 172"/>
                  <a:gd name="T13" fmla="*/ 154 h 333"/>
                  <a:gd name="T14" fmla="*/ 1 w 172"/>
                  <a:gd name="T15" fmla="*/ 175 h 333"/>
                  <a:gd name="T16" fmla="*/ 1 w 172"/>
                  <a:gd name="T17" fmla="*/ 204 h 333"/>
                  <a:gd name="T18" fmla="*/ 1 w 172"/>
                  <a:gd name="T19" fmla="*/ 227 h 333"/>
                  <a:gd name="T20" fmla="*/ 1 w 172"/>
                  <a:gd name="T21" fmla="*/ 251 h 333"/>
                  <a:gd name="T22" fmla="*/ 1 w 172"/>
                  <a:gd name="T23" fmla="*/ 271 h 333"/>
                  <a:gd name="T24" fmla="*/ 2 w 172"/>
                  <a:gd name="T25" fmla="*/ 290 h 333"/>
                  <a:gd name="T26" fmla="*/ 2 w 172"/>
                  <a:gd name="T27" fmla="*/ 303 h 333"/>
                  <a:gd name="T28" fmla="*/ 2 w 172"/>
                  <a:gd name="T29" fmla="*/ 316 h 333"/>
                  <a:gd name="T30" fmla="*/ 2 w 172"/>
                  <a:gd name="T31" fmla="*/ 323 h 333"/>
                  <a:gd name="T32" fmla="*/ 2 w 172"/>
                  <a:gd name="T33" fmla="*/ 326 h 333"/>
                  <a:gd name="T34" fmla="*/ 4 w 172"/>
                  <a:gd name="T35" fmla="*/ 318 h 333"/>
                  <a:gd name="T36" fmla="*/ 4 w 172"/>
                  <a:gd name="T37" fmla="*/ 310 h 333"/>
                  <a:gd name="T38" fmla="*/ 4 w 172"/>
                  <a:gd name="T39" fmla="*/ 295 h 333"/>
                  <a:gd name="T40" fmla="*/ 4 w 172"/>
                  <a:gd name="T41" fmla="*/ 271 h 333"/>
                  <a:gd name="T42" fmla="*/ 4 w 172"/>
                  <a:gd name="T43" fmla="*/ 243 h 333"/>
                  <a:gd name="T44" fmla="*/ 4 w 172"/>
                  <a:gd name="T45" fmla="*/ 206 h 333"/>
                  <a:gd name="T46" fmla="*/ 4 w 172"/>
                  <a:gd name="T47" fmla="*/ 175 h 333"/>
                  <a:gd name="T48" fmla="*/ 4 w 172"/>
                  <a:gd name="T49" fmla="*/ 148 h 333"/>
                  <a:gd name="T50" fmla="*/ 4 w 172"/>
                  <a:gd name="T51" fmla="*/ 120 h 333"/>
                  <a:gd name="T52" fmla="*/ 4 w 172"/>
                  <a:gd name="T53" fmla="*/ 91 h 333"/>
                  <a:gd name="T54" fmla="*/ 4 w 172"/>
                  <a:gd name="T55" fmla="*/ 71 h 333"/>
                  <a:gd name="T56" fmla="*/ 4 w 172"/>
                  <a:gd name="T57" fmla="*/ 50 h 333"/>
                  <a:gd name="T58" fmla="*/ 4 w 172"/>
                  <a:gd name="T59" fmla="*/ 34 h 333"/>
                  <a:gd name="T60" fmla="*/ 4 w 172"/>
                  <a:gd name="T61" fmla="*/ 19 h 333"/>
                  <a:gd name="T62" fmla="*/ 4 w 172"/>
                  <a:gd name="T63" fmla="*/ 8 h 333"/>
                  <a:gd name="T64" fmla="*/ 3 w 172"/>
                  <a:gd name="T65" fmla="*/ 3 h 333"/>
                  <a:gd name="T66" fmla="*/ 3 w 172"/>
                  <a:gd name="T67" fmla="*/ 0 h 333"/>
                  <a:gd name="T68" fmla="*/ 3 w 172"/>
                  <a:gd name="T69" fmla="*/ 11 h 333"/>
                  <a:gd name="T70" fmla="*/ 3 w 172"/>
                  <a:gd name="T71" fmla="*/ 34 h 333"/>
                  <a:gd name="T72" fmla="*/ 3 w 172"/>
                  <a:gd name="T73" fmla="*/ 68 h 333"/>
                  <a:gd name="T74" fmla="*/ 3 w 172"/>
                  <a:gd name="T75" fmla="*/ 107 h 333"/>
                  <a:gd name="T76" fmla="*/ 3 w 172"/>
                  <a:gd name="T77" fmla="*/ 148 h 333"/>
                  <a:gd name="T78" fmla="*/ 3 w 172"/>
                  <a:gd name="T79" fmla="*/ 178 h 333"/>
                  <a:gd name="T80" fmla="*/ 3 w 172"/>
                  <a:gd name="T81" fmla="*/ 206 h 333"/>
                  <a:gd name="T82" fmla="*/ 3 w 172"/>
                  <a:gd name="T83" fmla="*/ 219 h 333"/>
                  <a:gd name="T84" fmla="*/ 3 w 172"/>
                  <a:gd name="T85" fmla="*/ 214 h 333"/>
                  <a:gd name="T86" fmla="*/ 2 w 172"/>
                  <a:gd name="T87" fmla="*/ 193 h 333"/>
                  <a:gd name="T88" fmla="*/ 2 w 172"/>
                  <a:gd name="T89" fmla="*/ 166 h 333"/>
                  <a:gd name="T90" fmla="*/ 2 w 172"/>
                  <a:gd name="T91" fmla="*/ 128 h 333"/>
                  <a:gd name="T92" fmla="*/ 1 w 172"/>
                  <a:gd name="T93" fmla="*/ 86 h 333"/>
                  <a:gd name="T94" fmla="*/ 1 w 172"/>
                  <a:gd name="T95" fmla="*/ 50 h 333"/>
                  <a:gd name="T96" fmla="*/ 1 w 172"/>
                  <a:gd name="T97" fmla="*/ 24 h 333"/>
                  <a:gd name="T98" fmla="*/ 1 w 172"/>
                  <a:gd name="T99" fmla="*/ 16 h 333"/>
                  <a:gd name="T100" fmla="*/ 0 w 172"/>
                  <a:gd name="T101" fmla="*/ 32 h 333"/>
                  <a:gd name="T102" fmla="*/ 0 w 172"/>
                  <a:gd name="T103" fmla="*/ 32 h 33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72"/>
                  <a:gd name="T157" fmla="*/ 0 h 333"/>
                  <a:gd name="T158" fmla="*/ 172 w 172"/>
                  <a:gd name="T159" fmla="*/ 333 h 33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72" h="333">
                    <a:moveTo>
                      <a:pt x="0" y="32"/>
                    </a:moveTo>
                    <a:lnTo>
                      <a:pt x="0" y="34"/>
                    </a:lnTo>
                    <a:lnTo>
                      <a:pt x="3" y="50"/>
                    </a:lnTo>
                    <a:lnTo>
                      <a:pt x="5" y="71"/>
                    </a:lnTo>
                    <a:lnTo>
                      <a:pt x="11" y="97"/>
                    </a:lnTo>
                    <a:lnTo>
                      <a:pt x="18" y="125"/>
                    </a:lnTo>
                    <a:lnTo>
                      <a:pt x="24" y="154"/>
                    </a:lnTo>
                    <a:lnTo>
                      <a:pt x="31" y="182"/>
                    </a:lnTo>
                    <a:lnTo>
                      <a:pt x="37" y="211"/>
                    </a:lnTo>
                    <a:lnTo>
                      <a:pt x="44" y="234"/>
                    </a:lnTo>
                    <a:lnTo>
                      <a:pt x="50" y="258"/>
                    </a:lnTo>
                    <a:lnTo>
                      <a:pt x="57" y="278"/>
                    </a:lnTo>
                    <a:lnTo>
                      <a:pt x="65" y="297"/>
                    </a:lnTo>
                    <a:lnTo>
                      <a:pt x="70" y="310"/>
                    </a:lnTo>
                    <a:lnTo>
                      <a:pt x="76" y="323"/>
                    </a:lnTo>
                    <a:lnTo>
                      <a:pt x="78" y="330"/>
                    </a:lnTo>
                    <a:lnTo>
                      <a:pt x="81" y="333"/>
                    </a:lnTo>
                    <a:lnTo>
                      <a:pt x="161" y="325"/>
                    </a:lnTo>
                    <a:lnTo>
                      <a:pt x="161" y="317"/>
                    </a:lnTo>
                    <a:lnTo>
                      <a:pt x="164" y="302"/>
                    </a:lnTo>
                    <a:lnTo>
                      <a:pt x="167" y="278"/>
                    </a:lnTo>
                    <a:lnTo>
                      <a:pt x="169" y="250"/>
                    </a:lnTo>
                    <a:lnTo>
                      <a:pt x="172" y="213"/>
                    </a:lnTo>
                    <a:lnTo>
                      <a:pt x="172" y="182"/>
                    </a:lnTo>
                    <a:lnTo>
                      <a:pt x="172" y="148"/>
                    </a:lnTo>
                    <a:lnTo>
                      <a:pt x="172" y="120"/>
                    </a:lnTo>
                    <a:lnTo>
                      <a:pt x="164" y="91"/>
                    </a:lnTo>
                    <a:lnTo>
                      <a:pt x="159" y="71"/>
                    </a:lnTo>
                    <a:lnTo>
                      <a:pt x="151" y="50"/>
                    </a:lnTo>
                    <a:lnTo>
                      <a:pt x="146" y="34"/>
                    </a:lnTo>
                    <a:lnTo>
                      <a:pt x="138" y="19"/>
                    </a:lnTo>
                    <a:lnTo>
                      <a:pt x="133" y="8"/>
                    </a:lnTo>
                    <a:lnTo>
                      <a:pt x="128" y="3"/>
                    </a:lnTo>
                    <a:lnTo>
                      <a:pt x="128" y="0"/>
                    </a:lnTo>
                    <a:lnTo>
                      <a:pt x="128" y="11"/>
                    </a:lnTo>
                    <a:lnTo>
                      <a:pt x="128" y="34"/>
                    </a:lnTo>
                    <a:lnTo>
                      <a:pt x="125" y="68"/>
                    </a:lnTo>
                    <a:lnTo>
                      <a:pt x="125" y="107"/>
                    </a:lnTo>
                    <a:lnTo>
                      <a:pt x="120" y="148"/>
                    </a:lnTo>
                    <a:lnTo>
                      <a:pt x="120" y="185"/>
                    </a:lnTo>
                    <a:lnTo>
                      <a:pt x="115" y="213"/>
                    </a:lnTo>
                    <a:lnTo>
                      <a:pt x="112" y="226"/>
                    </a:lnTo>
                    <a:lnTo>
                      <a:pt x="104" y="221"/>
                    </a:lnTo>
                    <a:lnTo>
                      <a:pt x="94" y="200"/>
                    </a:lnTo>
                    <a:lnTo>
                      <a:pt x="83" y="167"/>
                    </a:lnTo>
                    <a:lnTo>
                      <a:pt x="70" y="128"/>
                    </a:lnTo>
                    <a:lnTo>
                      <a:pt x="60" y="86"/>
                    </a:lnTo>
                    <a:lnTo>
                      <a:pt x="50" y="50"/>
                    </a:lnTo>
                    <a:lnTo>
                      <a:pt x="44" y="24"/>
                    </a:lnTo>
                    <a:lnTo>
                      <a:pt x="42" y="16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153"/>
              <p:cNvSpPr>
                <a:spLocks/>
              </p:cNvSpPr>
              <p:nvPr/>
            </p:nvSpPr>
            <p:spPr bwMode="auto">
              <a:xfrm>
                <a:off x="2667" y="2780"/>
                <a:ext cx="58" cy="325"/>
              </a:xfrm>
              <a:custGeom>
                <a:avLst/>
                <a:gdLst>
                  <a:gd name="T0" fmla="*/ 0 w 96"/>
                  <a:gd name="T1" fmla="*/ 21 h 328"/>
                  <a:gd name="T2" fmla="*/ 0 w 96"/>
                  <a:gd name="T3" fmla="*/ 26 h 328"/>
                  <a:gd name="T4" fmla="*/ 0 w 96"/>
                  <a:gd name="T5" fmla="*/ 39 h 328"/>
                  <a:gd name="T6" fmla="*/ 1 w 96"/>
                  <a:gd name="T7" fmla="*/ 54 h 328"/>
                  <a:gd name="T8" fmla="*/ 1 w 96"/>
                  <a:gd name="T9" fmla="*/ 74 h 328"/>
                  <a:gd name="T10" fmla="*/ 1 w 96"/>
                  <a:gd name="T11" fmla="*/ 102 h 328"/>
                  <a:gd name="T12" fmla="*/ 1 w 96"/>
                  <a:gd name="T13" fmla="*/ 134 h 328"/>
                  <a:gd name="T14" fmla="*/ 1 w 96"/>
                  <a:gd name="T15" fmla="*/ 159 h 328"/>
                  <a:gd name="T16" fmla="*/ 1 w 96"/>
                  <a:gd name="T17" fmla="*/ 186 h 328"/>
                  <a:gd name="T18" fmla="*/ 1 w 96"/>
                  <a:gd name="T19" fmla="*/ 215 h 328"/>
                  <a:gd name="T20" fmla="*/ 1 w 96"/>
                  <a:gd name="T21" fmla="*/ 241 h 328"/>
                  <a:gd name="T22" fmla="*/ 1 w 96"/>
                  <a:gd name="T23" fmla="*/ 261 h 328"/>
                  <a:gd name="T24" fmla="*/ 1 w 96"/>
                  <a:gd name="T25" fmla="*/ 273 h 328"/>
                  <a:gd name="T26" fmla="*/ 1 w 96"/>
                  <a:gd name="T27" fmla="*/ 289 h 328"/>
                  <a:gd name="T28" fmla="*/ 1 w 96"/>
                  <a:gd name="T29" fmla="*/ 299 h 328"/>
                  <a:gd name="T30" fmla="*/ 1 w 96"/>
                  <a:gd name="T31" fmla="*/ 304 h 328"/>
                  <a:gd name="T32" fmla="*/ 2 w 96"/>
                  <a:gd name="T33" fmla="*/ 307 h 328"/>
                  <a:gd name="T34" fmla="*/ 3 w 96"/>
                  <a:gd name="T35" fmla="*/ 294 h 328"/>
                  <a:gd name="T36" fmla="*/ 3 w 96"/>
                  <a:gd name="T37" fmla="*/ 289 h 328"/>
                  <a:gd name="T38" fmla="*/ 2 w 96"/>
                  <a:gd name="T39" fmla="*/ 278 h 328"/>
                  <a:gd name="T40" fmla="*/ 2 w 96"/>
                  <a:gd name="T41" fmla="*/ 266 h 328"/>
                  <a:gd name="T42" fmla="*/ 2 w 96"/>
                  <a:gd name="T43" fmla="*/ 251 h 328"/>
                  <a:gd name="T44" fmla="*/ 2 w 96"/>
                  <a:gd name="T45" fmla="*/ 225 h 328"/>
                  <a:gd name="T46" fmla="*/ 2 w 96"/>
                  <a:gd name="T47" fmla="*/ 199 h 328"/>
                  <a:gd name="T48" fmla="*/ 2 w 96"/>
                  <a:gd name="T49" fmla="*/ 173 h 328"/>
                  <a:gd name="T50" fmla="*/ 2 w 96"/>
                  <a:gd name="T51" fmla="*/ 154 h 328"/>
                  <a:gd name="T52" fmla="*/ 2 w 96"/>
                  <a:gd name="T53" fmla="*/ 126 h 328"/>
                  <a:gd name="T54" fmla="*/ 2 w 96"/>
                  <a:gd name="T55" fmla="*/ 97 h 328"/>
                  <a:gd name="T56" fmla="*/ 2 w 96"/>
                  <a:gd name="T57" fmla="*/ 71 h 328"/>
                  <a:gd name="T58" fmla="*/ 2 w 96"/>
                  <a:gd name="T59" fmla="*/ 52 h 328"/>
                  <a:gd name="T60" fmla="*/ 2 w 96"/>
                  <a:gd name="T61" fmla="*/ 32 h 328"/>
                  <a:gd name="T62" fmla="*/ 2 w 96"/>
                  <a:gd name="T63" fmla="*/ 16 h 328"/>
                  <a:gd name="T64" fmla="*/ 2 w 96"/>
                  <a:gd name="T65" fmla="*/ 3 h 328"/>
                  <a:gd name="T66" fmla="*/ 2 w 96"/>
                  <a:gd name="T67" fmla="*/ 0 h 328"/>
                  <a:gd name="T68" fmla="*/ 0 w 96"/>
                  <a:gd name="T69" fmla="*/ 21 h 328"/>
                  <a:gd name="T70" fmla="*/ 0 w 96"/>
                  <a:gd name="T71" fmla="*/ 21 h 32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96"/>
                  <a:gd name="T109" fmla="*/ 0 h 328"/>
                  <a:gd name="T110" fmla="*/ 96 w 96"/>
                  <a:gd name="T111" fmla="*/ 328 h 32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96" h="328">
                    <a:moveTo>
                      <a:pt x="0" y="21"/>
                    </a:moveTo>
                    <a:lnTo>
                      <a:pt x="0" y="26"/>
                    </a:lnTo>
                    <a:lnTo>
                      <a:pt x="0" y="39"/>
                    </a:lnTo>
                    <a:lnTo>
                      <a:pt x="2" y="58"/>
                    </a:lnTo>
                    <a:lnTo>
                      <a:pt x="5" y="81"/>
                    </a:lnTo>
                    <a:lnTo>
                      <a:pt x="5" y="109"/>
                    </a:lnTo>
                    <a:lnTo>
                      <a:pt x="10" y="141"/>
                    </a:lnTo>
                    <a:lnTo>
                      <a:pt x="15" y="169"/>
                    </a:lnTo>
                    <a:lnTo>
                      <a:pt x="21" y="200"/>
                    </a:lnTo>
                    <a:lnTo>
                      <a:pt x="26" y="229"/>
                    </a:lnTo>
                    <a:lnTo>
                      <a:pt x="34" y="255"/>
                    </a:lnTo>
                    <a:lnTo>
                      <a:pt x="39" y="276"/>
                    </a:lnTo>
                    <a:lnTo>
                      <a:pt x="47" y="294"/>
                    </a:lnTo>
                    <a:lnTo>
                      <a:pt x="49" y="310"/>
                    </a:lnTo>
                    <a:lnTo>
                      <a:pt x="54" y="320"/>
                    </a:lnTo>
                    <a:lnTo>
                      <a:pt x="54" y="325"/>
                    </a:lnTo>
                    <a:lnTo>
                      <a:pt x="57" y="328"/>
                    </a:lnTo>
                    <a:lnTo>
                      <a:pt x="96" y="315"/>
                    </a:lnTo>
                    <a:lnTo>
                      <a:pt x="93" y="310"/>
                    </a:lnTo>
                    <a:lnTo>
                      <a:pt x="91" y="299"/>
                    </a:lnTo>
                    <a:lnTo>
                      <a:pt x="88" y="284"/>
                    </a:lnTo>
                    <a:lnTo>
                      <a:pt x="83" y="265"/>
                    </a:lnTo>
                    <a:lnTo>
                      <a:pt x="78" y="239"/>
                    </a:lnTo>
                    <a:lnTo>
                      <a:pt x="73" y="213"/>
                    </a:lnTo>
                    <a:lnTo>
                      <a:pt x="67" y="187"/>
                    </a:lnTo>
                    <a:lnTo>
                      <a:pt x="65" y="161"/>
                    </a:lnTo>
                    <a:lnTo>
                      <a:pt x="62" y="133"/>
                    </a:lnTo>
                    <a:lnTo>
                      <a:pt x="62" y="104"/>
                    </a:lnTo>
                    <a:lnTo>
                      <a:pt x="62" y="78"/>
                    </a:lnTo>
                    <a:lnTo>
                      <a:pt x="65" y="52"/>
                    </a:lnTo>
                    <a:lnTo>
                      <a:pt x="65" y="32"/>
                    </a:lnTo>
                    <a:lnTo>
                      <a:pt x="67" y="16"/>
                    </a:lnTo>
                    <a:lnTo>
                      <a:pt x="67" y="3"/>
                    </a:lnTo>
                    <a:lnTo>
                      <a:pt x="70" y="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154"/>
              <p:cNvSpPr>
                <a:spLocks/>
              </p:cNvSpPr>
              <p:nvPr/>
            </p:nvSpPr>
            <p:spPr bwMode="auto">
              <a:xfrm>
                <a:off x="2508" y="2637"/>
                <a:ext cx="467" cy="245"/>
              </a:xfrm>
              <a:custGeom>
                <a:avLst/>
                <a:gdLst>
                  <a:gd name="T0" fmla="*/ 0 w 785"/>
                  <a:gd name="T1" fmla="*/ 245 h 245"/>
                  <a:gd name="T2" fmla="*/ 1 w 785"/>
                  <a:gd name="T3" fmla="*/ 237 h 245"/>
                  <a:gd name="T4" fmla="*/ 1 w 785"/>
                  <a:gd name="T5" fmla="*/ 221 h 245"/>
                  <a:gd name="T6" fmla="*/ 2 w 785"/>
                  <a:gd name="T7" fmla="*/ 195 h 245"/>
                  <a:gd name="T8" fmla="*/ 3 w 785"/>
                  <a:gd name="T9" fmla="*/ 167 h 245"/>
                  <a:gd name="T10" fmla="*/ 5 w 785"/>
                  <a:gd name="T11" fmla="*/ 136 h 245"/>
                  <a:gd name="T12" fmla="*/ 7 w 785"/>
                  <a:gd name="T13" fmla="*/ 104 h 245"/>
                  <a:gd name="T14" fmla="*/ 8 w 785"/>
                  <a:gd name="T15" fmla="*/ 78 h 245"/>
                  <a:gd name="T16" fmla="*/ 10 w 785"/>
                  <a:gd name="T17" fmla="*/ 60 h 245"/>
                  <a:gd name="T18" fmla="*/ 12 w 785"/>
                  <a:gd name="T19" fmla="*/ 50 h 245"/>
                  <a:gd name="T20" fmla="*/ 14 w 785"/>
                  <a:gd name="T21" fmla="*/ 39 h 245"/>
                  <a:gd name="T22" fmla="*/ 16 w 785"/>
                  <a:gd name="T23" fmla="*/ 32 h 245"/>
                  <a:gd name="T24" fmla="*/ 17 w 785"/>
                  <a:gd name="T25" fmla="*/ 29 h 245"/>
                  <a:gd name="T26" fmla="*/ 19 w 785"/>
                  <a:gd name="T27" fmla="*/ 29 h 245"/>
                  <a:gd name="T28" fmla="*/ 20 w 785"/>
                  <a:gd name="T29" fmla="*/ 26 h 245"/>
                  <a:gd name="T30" fmla="*/ 21 w 785"/>
                  <a:gd name="T31" fmla="*/ 26 h 245"/>
                  <a:gd name="T32" fmla="*/ 21 w 785"/>
                  <a:gd name="T33" fmla="*/ 29 h 245"/>
                  <a:gd name="T34" fmla="*/ 21 w 785"/>
                  <a:gd name="T35" fmla="*/ 24 h 245"/>
                  <a:gd name="T36" fmla="*/ 20 w 785"/>
                  <a:gd name="T37" fmla="*/ 19 h 245"/>
                  <a:gd name="T38" fmla="*/ 19 w 785"/>
                  <a:gd name="T39" fmla="*/ 11 h 245"/>
                  <a:gd name="T40" fmla="*/ 17 w 785"/>
                  <a:gd name="T41" fmla="*/ 6 h 245"/>
                  <a:gd name="T42" fmla="*/ 15 w 785"/>
                  <a:gd name="T43" fmla="*/ 0 h 245"/>
                  <a:gd name="T44" fmla="*/ 14 w 785"/>
                  <a:gd name="T45" fmla="*/ 3 h 245"/>
                  <a:gd name="T46" fmla="*/ 12 w 785"/>
                  <a:gd name="T47" fmla="*/ 8 h 245"/>
                  <a:gd name="T48" fmla="*/ 10 w 785"/>
                  <a:gd name="T49" fmla="*/ 29 h 245"/>
                  <a:gd name="T50" fmla="*/ 7 w 785"/>
                  <a:gd name="T51" fmla="*/ 50 h 245"/>
                  <a:gd name="T52" fmla="*/ 6 w 785"/>
                  <a:gd name="T53" fmla="*/ 73 h 245"/>
                  <a:gd name="T54" fmla="*/ 4 w 785"/>
                  <a:gd name="T55" fmla="*/ 94 h 245"/>
                  <a:gd name="T56" fmla="*/ 3 w 785"/>
                  <a:gd name="T57" fmla="*/ 117 h 245"/>
                  <a:gd name="T58" fmla="*/ 2 w 785"/>
                  <a:gd name="T59" fmla="*/ 136 h 245"/>
                  <a:gd name="T60" fmla="*/ 1 w 785"/>
                  <a:gd name="T61" fmla="*/ 151 h 245"/>
                  <a:gd name="T62" fmla="*/ 1 w 785"/>
                  <a:gd name="T63" fmla="*/ 162 h 245"/>
                  <a:gd name="T64" fmla="*/ 1 w 785"/>
                  <a:gd name="T65" fmla="*/ 164 h 245"/>
                  <a:gd name="T66" fmla="*/ 0 w 785"/>
                  <a:gd name="T67" fmla="*/ 245 h 245"/>
                  <a:gd name="T68" fmla="*/ 0 w 785"/>
                  <a:gd name="T69" fmla="*/ 245 h 24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785"/>
                  <a:gd name="T106" fmla="*/ 0 h 245"/>
                  <a:gd name="T107" fmla="*/ 785 w 785"/>
                  <a:gd name="T108" fmla="*/ 245 h 24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785" h="245">
                    <a:moveTo>
                      <a:pt x="0" y="245"/>
                    </a:moveTo>
                    <a:lnTo>
                      <a:pt x="11" y="237"/>
                    </a:lnTo>
                    <a:lnTo>
                      <a:pt x="34" y="221"/>
                    </a:lnTo>
                    <a:lnTo>
                      <a:pt x="73" y="195"/>
                    </a:lnTo>
                    <a:lnTo>
                      <a:pt x="125" y="167"/>
                    </a:lnTo>
                    <a:lnTo>
                      <a:pt x="182" y="136"/>
                    </a:lnTo>
                    <a:lnTo>
                      <a:pt x="250" y="104"/>
                    </a:lnTo>
                    <a:lnTo>
                      <a:pt x="320" y="78"/>
                    </a:lnTo>
                    <a:lnTo>
                      <a:pt x="392" y="60"/>
                    </a:lnTo>
                    <a:lnTo>
                      <a:pt x="463" y="50"/>
                    </a:lnTo>
                    <a:lnTo>
                      <a:pt x="535" y="39"/>
                    </a:lnTo>
                    <a:lnTo>
                      <a:pt x="600" y="32"/>
                    </a:lnTo>
                    <a:lnTo>
                      <a:pt x="660" y="29"/>
                    </a:lnTo>
                    <a:lnTo>
                      <a:pt x="709" y="29"/>
                    </a:lnTo>
                    <a:lnTo>
                      <a:pt x="751" y="26"/>
                    </a:lnTo>
                    <a:lnTo>
                      <a:pt x="774" y="26"/>
                    </a:lnTo>
                    <a:lnTo>
                      <a:pt x="785" y="29"/>
                    </a:lnTo>
                    <a:lnTo>
                      <a:pt x="774" y="24"/>
                    </a:lnTo>
                    <a:lnTo>
                      <a:pt x="748" y="19"/>
                    </a:lnTo>
                    <a:lnTo>
                      <a:pt x="707" y="11"/>
                    </a:lnTo>
                    <a:lnTo>
                      <a:pt x="655" y="6"/>
                    </a:lnTo>
                    <a:lnTo>
                      <a:pt x="593" y="0"/>
                    </a:lnTo>
                    <a:lnTo>
                      <a:pt x="520" y="3"/>
                    </a:lnTo>
                    <a:lnTo>
                      <a:pt x="442" y="8"/>
                    </a:lnTo>
                    <a:lnTo>
                      <a:pt x="359" y="29"/>
                    </a:lnTo>
                    <a:lnTo>
                      <a:pt x="278" y="50"/>
                    </a:lnTo>
                    <a:lnTo>
                      <a:pt x="213" y="73"/>
                    </a:lnTo>
                    <a:lnTo>
                      <a:pt x="156" y="94"/>
                    </a:lnTo>
                    <a:lnTo>
                      <a:pt x="112" y="117"/>
                    </a:lnTo>
                    <a:lnTo>
                      <a:pt x="75" y="136"/>
                    </a:lnTo>
                    <a:lnTo>
                      <a:pt x="52" y="151"/>
                    </a:lnTo>
                    <a:lnTo>
                      <a:pt x="39" y="162"/>
                    </a:lnTo>
                    <a:lnTo>
                      <a:pt x="34" y="164"/>
                    </a:lnTo>
                    <a:lnTo>
                      <a:pt x="0" y="245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155"/>
              <p:cNvSpPr>
                <a:spLocks/>
              </p:cNvSpPr>
              <p:nvPr/>
            </p:nvSpPr>
            <p:spPr bwMode="auto">
              <a:xfrm>
                <a:off x="2569" y="2863"/>
                <a:ext cx="54" cy="285"/>
              </a:xfrm>
              <a:custGeom>
                <a:avLst/>
                <a:gdLst>
                  <a:gd name="T0" fmla="*/ 1 w 91"/>
                  <a:gd name="T1" fmla="*/ 279 h 286"/>
                  <a:gd name="T2" fmla="*/ 1 w 91"/>
                  <a:gd name="T3" fmla="*/ 274 h 286"/>
                  <a:gd name="T4" fmla="*/ 1 w 91"/>
                  <a:gd name="T5" fmla="*/ 263 h 286"/>
                  <a:gd name="T6" fmla="*/ 1 w 91"/>
                  <a:gd name="T7" fmla="*/ 245 h 286"/>
                  <a:gd name="T8" fmla="*/ 1 w 91"/>
                  <a:gd name="T9" fmla="*/ 224 h 286"/>
                  <a:gd name="T10" fmla="*/ 1 w 91"/>
                  <a:gd name="T11" fmla="*/ 198 h 286"/>
                  <a:gd name="T12" fmla="*/ 1 w 91"/>
                  <a:gd name="T13" fmla="*/ 172 h 286"/>
                  <a:gd name="T14" fmla="*/ 1 w 91"/>
                  <a:gd name="T15" fmla="*/ 146 h 286"/>
                  <a:gd name="T16" fmla="*/ 1 w 91"/>
                  <a:gd name="T17" fmla="*/ 133 h 286"/>
                  <a:gd name="T18" fmla="*/ 0 w 91"/>
                  <a:gd name="T19" fmla="*/ 109 h 286"/>
                  <a:gd name="T20" fmla="*/ 0 w 91"/>
                  <a:gd name="T21" fmla="*/ 86 h 286"/>
                  <a:gd name="T22" fmla="*/ 1 w 91"/>
                  <a:gd name="T23" fmla="*/ 62 h 286"/>
                  <a:gd name="T24" fmla="*/ 1 w 91"/>
                  <a:gd name="T25" fmla="*/ 44 h 286"/>
                  <a:gd name="T26" fmla="*/ 1 w 91"/>
                  <a:gd name="T27" fmla="*/ 26 h 286"/>
                  <a:gd name="T28" fmla="*/ 1 w 91"/>
                  <a:gd name="T29" fmla="*/ 10 h 286"/>
                  <a:gd name="T30" fmla="*/ 1 w 91"/>
                  <a:gd name="T31" fmla="*/ 0 h 286"/>
                  <a:gd name="T32" fmla="*/ 1 w 91"/>
                  <a:gd name="T33" fmla="*/ 0 h 286"/>
                  <a:gd name="T34" fmla="*/ 1 w 91"/>
                  <a:gd name="T35" fmla="*/ 3 h 286"/>
                  <a:gd name="T36" fmla="*/ 1 w 91"/>
                  <a:gd name="T37" fmla="*/ 13 h 286"/>
                  <a:gd name="T38" fmla="*/ 1 w 91"/>
                  <a:gd name="T39" fmla="*/ 26 h 286"/>
                  <a:gd name="T40" fmla="*/ 1 w 91"/>
                  <a:gd name="T41" fmla="*/ 47 h 286"/>
                  <a:gd name="T42" fmla="*/ 1 w 91"/>
                  <a:gd name="T43" fmla="*/ 68 h 286"/>
                  <a:gd name="T44" fmla="*/ 1 w 91"/>
                  <a:gd name="T45" fmla="*/ 96 h 286"/>
                  <a:gd name="T46" fmla="*/ 1 w 91"/>
                  <a:gd name="T47" fmla="*/ 122 h 286"/>
                  <a:gd name="T48" fmla="*/ 1 w 91"/>
                  <a:gd name="T49" fmla="*/ 143 h 286"/>
                  <a:gd name="T50" fmla="*/ 1 w 91"/>
                  <a:gd name="T51" fmla="*/ 167 h 286"/>
                  <a:gd name="T52" fmla="*/ 2 w 91"/>
                  <a:gd name="T53" fmla="*/ 191 h 286"/>
                  <a:gd name="T54" fmla="*/ 2 w 91"/>
                  <a:gd name="T55" fmla="*/ 211 h 286"/>
                  <a:gd name="T56" fmla="*/ 2 w 91"/>
                  <a:gd name="T57" fmla="*/ 230 h 286"/>
                  <a:gd name="T58" fmla="*/ 2 w 91"/>
                  <a:gd name="T59" fmla="*/ 242 h 286"/>
                  <a:gd name="T60" fmla="*/ 2 w 91"/>
                  <a:gd name="T61" fmla="*/ 255 h 286"/>
                  <a:gd name="T62" fmla="*/ 2 w 91"/>
                  <a:gd name="T63" fmla="*/ 261 h 286"/>
                  <a:gd name="T64" fmla="*/ 2 w 91"/>
                  <a:gd name="T65" fmla="*/ 263 h 286"/>
                  <a:gd name="T66" fmla="*/ 1 w 91"/>
                  <a:gd name="T67" fmla="*/ 279 h 286"/>
                  <a:gd name="T68" fmla="*/ 1 w 91"/>
                  <a:gd name="T69" fmla="*/ 279 h 28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1"/>
                  <a:gd name="T106" fmla="*/ 0 h 286"/>
                  <a:gd name="T107" fmla="*/ 91 w 91"/>
                  <a:gd name="T108" fmla="*/ 286 h 28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1" h="286">
                    <a:moveTo>
                      <a:pt x="29" y="286"/>
                    </a:moveTo>
                    <a:lnTo>
                      <a:pt x="29" y="281"/>
                    </a:lnTo>
                    <a:lnTo>
                      <a:pt x="26" y="270"/>
                    </a:lnTo>
                    <a:lnTo>
                      <a:pt x="23" y="252"/>
                    </a:lnTo>
                    <a:lnTo>
                      <a:pt x="18" y="231"/>
                    </a:lnTo>
                    <a:lnTo>
                      <a:pt x="13" y="205"/>
                    </a:lnTo>
                    <a:lnTo>
                      <a:pt x="10" y="179"/>
                    </a:lnTo>
                    <a:lnTo>
                      <a:pt x="5" y="153"/>
                    </a:lnTo>
                    <a:lnTo>
                      <a:pt x="3" y="133"/>
                    </a:lnTo>
                    <a:lnTo>
                      <a:pt x="0" y="109"/>
                    </a:lnTo>
                    <a:lnTo>
                      <a:pt x="0" y="86"/>
                    </a:lnTo>
                    <a:lnTo>
                      <a:pt x="3" y="62"/>
                    </a:lnTo>
                    <a:lnTo>
                      <a:pt x="8" y="44"/>
                    </a:lnTo>
                    <a:lnTo>
                      <a:pt x="10" y="26"/>
                    </a:lnTo>
                    <a:lnTo>
                      <a:pt x="16" y="10"/>
                    </a:lnTo>
                    <a:lnTo>
                      <a:pt x="16" y="0"/>
                    </a:lnTo>
                    <a:lnTo>
                      <a:pt x="18" y="0"/>
                    </a:lnTo>
                    <a:lnTo>
                      <a:pt x="18" y="3"/>
                    </a:lnTo>
                    <a:lnTo>
                      <a:pt x="21" y="13"/>
                    </a:lnTo>
                    <a:lnTo>
                      <a:pt x="21" y="26"/>
                    </a:lnTo>
                    <a:lnTo>
                      <a:pt x="23" y="47"/>
                    </a:lnTo>
                    <a:lnTo>
                      <a:pt x="29" y="68"/>
                    </a:lnTo>
                    <a:lnTo>
                      <a:pt x="34" y="96"/>
                    </a:lnTo>
                    <a:lnTo>
                      <a:pt x="42" y="122"/>
                    </a:lnTo>
                    <a:lnTo>
                      <a:pt x="49" y="148"/>
                    </a:lnTo>
                    <a:lnTo>
                      <a:pt x="60" y="174"/>
                    </a:lnTo>
                    <a:lnTo>
                      <a:pt x="65" y="198"/>
                    </a:lnTo>
                    <a:lnTo>
                      <a:pt x="73" y="218"/>
                    </a:lnTo>
                    <a:lnTo>
                      <a:pt x="81" y="237"/>
                    </a:lnTo>
                    <a:lnTo>
                      <a:pt x="86" y="249"/>
                    </a:lnTo>
                    <a:lnTo>
                      <a:pt x="88" y="262"/>
                    </a:lnTo>
                    <a:lnTo>
                      <a:pt x="91" y="268"/>
                    </a:lnTo>
                    <a:lnTo>
                      <a:pt x="91" y="270"/>
                    </a:lnTo>
                    <a:lnTo>
                      <a:pt x="29" y="286"/>
                    </a:lnTo>
                    <a:close/>
                  </a:path>
                </a:pathLst>
              </a:custGeom>
              <a:solidFill>
                <a:srgbClr val="F7F7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156"/>
              <p:cNvSpPr>
                <a:spLocks/>
              </p:cNvSpPr>
              <p:nvPr/>
            </p:nvSpPr>
            <p:spPr bwMode="auto">
              <a:xfrm>
                <a:off x="2408" y="3080"/>
                <a:ext cx="482" cy="354"/>
              </a:xfrm>
              <a:custGeom>
                <a:avLst/>
                <a:gdLst>
                  <a:gd name="T0" fmla="*/ 1 w 811"/>
                  <a:gd name="T1" fmla="*/ 342 h 356"/>
                  <a:gd name="T2" fmla="*/ 1 w 811"/>
                  <a:gd name="T3" fmla="*/ 339 h 356"/>
                  <a:gd name="T4" fmla="*/ 1 w 811"/>
                  <a:gd name="T5" fmla="*/ 331 h 356"/>
                  <a:gd name="T6" fmla="*/ 1 w 811"/>
                  <a:gd name="T7" fmla="*/ 318 h 356"/>
                  <a:gd name="T8" fmla="*/ 1 w 811"/>
                  <a:gd name="T9" fmla="*/ 305 h 356"/>
                  <a:gd name="T10" fmla="*/ 1 w 811"/>
                  <a:gd name="T11" fmla="*/ 287 h 356"/>
                  <a:gd name="T12" fmla="*/ 0 w 811"/>
                  <a:gd name="T13" fmla="*/ 269 h 356"/>
                  <a:gd name="T14" fmla="*/ 0 w 811"/>
                  <a:gd name="T15" fmla="*/ 255 h 356"/>
                  <a:gd name="T16" fmla="*/ 1 w 811"/>
                  <a:gd name="T17" fmla="*/ 237 h 356"/>
                  <a:gd name="T18" fmla="*/ 1 w 811"/>
                  <a:gd name="T19" fmla="*/ 214 h 356"/>
                  <a:gd name="T20" fmla="*/ 1 w 811"/>
                  <a:gd name="T21" fmla="*/ 188 h 356"/>
                  <a:gd name="T22" fmla="*/ 3 w 811"/>
                  <a:gd name="T23" fmla="*/ 162 h 356"/>
                  <a:gd name="T24" fmla="*/ 4 w 811"/>
                  <a:gd name="T25" fmla="*/ 136 h 356"/>
                  <a:gd name="T26" fmla="*/ 6 w 811"/>
                  <a:gd name="T27" fmla="*/ 110 h 356"/>
                  <a:gd name="T28" fmla="*/ 8 w 811"/>
                  <a:gd name="T29" fmla="*/ 89 h 356"/>
                  <a:gd name="T30" fmla="*/ 10 w 811"/>
                  <a:gd name="T31" fmla="*/ 65 h 356"/>
                  <a:gd name="T32" fmla="*/ 12 w 811"/>
                  <a:gd name="T33" fmla="*/ 44 h 356"/>
                  <a:gd name="T34" fmla="*/ 14 w 811"/>
                  <a:gd name="T35" fmla="*/ 23 h 356"/>
                  <a:gd name="T36" fmla="*/ 15 w 811"/>
                  <a:gd name="T37" fmla="*/ 10 h 356"/>
                  <a:gd name="T38" fmla="*/ 17 w 811"/>
                  <a:gd name="T39" fmla="*/ 2 h 356"/>
                  <a:gd name="T40" fmla="*/ 18 w 811"/>
                  <a:gd name="T41" fmla="*/ 2 h 356"/>
                  <a:gd name="T42" fmla="*/ 20 w 811"/>
                  <a:gd name="T43" fmla="*/ 0 h 356"/>
                  <a:gd name="T44" fmla="*/ 20 w 811"/>
                  <a:gd name="T45" fmla="*/ 2 h 356"/>
                  <a:gd name="T46" fmla="*/ 21 w 811"/>
                  <a:gd name="T47" fmla="*/ 2 h 356"/>
                  <a:gd name="T48" fmla="*/ 21 w 811"/>
                  <a:gd name="T49" fmla="*/ 5 h 356"/>
                  <a:gd name="T50" fmla="*/ 21 w 811"/>
                  <a:gd name="T51" fmla="*/ 260 h 356"/>
                  <a:gd name="T52" fmla="*/ 1 w 811"/>
                  <a:gd name="T53" fmla="*/ 342 h 356"/>
                  <a:gd name="T54" fmla="*/ 1 w 811"/>
                  <a:gd name="T55" fmla="*/ 342 h 35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11"/>
                  <a:gd name="T85" fmla="*/ 0 h 356"/>
                  <a:gd name="T86" fmla="*/ 811 w 811"/>
                  <a:gd name="T87" fmla="*/ 356 h 35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11" h="356">
                    <a:moveTo>
                      <a:pt x="29" y="356"/>
                    </a:moveTo>
                    <a:lnTo>
                      <a:pt x="26" y="353"/>
                    </a:lnTo>
                    <a:lnTo>
                      <a:pt x="21" y="345"/>
                    </a:lnTo>
                    <a:lnTo>
                      <a:pt x="16" y="332"/>
                    </a:lnTo>
                    <a:lnTo>
                      <a:pt x="11" y="319"/>
                    </a:lnTo>
                    <a:lnTo>
                      <a:pt x="3" y="301"/>
                    </a:lnTo>
                    <a:lnTo>
                      <a:pt x="0" y="283"/>
                    </a:lnTo>
                    <a:lnTo>
                      <a:pt x="0" y="262"/>
                    </a:lnTo>
                    <a:lnTo>
                      <a:pt x="3" y="244"/>
                    </a:lnTo>
                    <a:lnTo>
                      <a:pt x="18" y="221"/>
                    </a:lnTo>
                    <a:lnTo>
                      <a:pt x="52" y="195"/>
                    </a:lnTo>
                    <a:lnTo>
                      <a:pt x="104" y="169"/>
                    </a:lnTo>
                    <a:lnTo>
                      <a:pt x="167" y="143"/>
                    </a:lnTo>
                    <a:lnTo>
                      <a:pt x="234" y="117"/>
                    </a:lnTo>
                    <a:lnTo>
                      <a:pt x="307" y="91"/>
                    </a:lnTo>
                    <a:lnTo>
                      <a:pt x="377" y="65"/>
                    </a:lnTo>
                    <a:lnTo>
                      <a:pt x="447" y="44"/>
                    </a:lnTo>
                    <a:lnTo>
                      <a:pt x="510" y="23"/>
                    </a:lnTo>
                    <a:lnTo>
                      <a:pt x="572" y="10"/>
                    </a:lnTo>
                    <a:lnTo>
                      <a:pt x="634" y="2"/>
                    </a:lnTo>
                    <a:lnTo>
                      <a:pt x="691" y="2"/>
                    </a:lnTo>
                    <a:lnTo>
                      <a:pt x="738" y="0"/>
                    </a:lnTo>
                    <a:lnTo>
                      <a:pt x="777" y="2"/>
                    </a:lnTo>
                    <a:lnTo>
                      <a:pt x="803" y="2"/>
                    </a:lnTo>
                    <a:lnTo>
                      <a:pt x="811" y="5"/>
                    </a:lnTo>
                    <a:lnTo>
                      <a:pt x="795" y="267"/>
                    </a:lnTo>
                    <a:lnTo>
                      <a:pt x="29" y="356"/>
                    </a:lnTo>
                    <a:close/>
                  </a:path>
                </a:pathLst>
              </a:custGeom>
              <a:solidFill>
                <a:srgbClr val="CC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157"/>
              <p:cNvSpPr>
                <a:spLocks/>
              </p:cNvSpPr>
              <p:nvPr/>
            </p:nvSpPr>
            <p:spPr bwMode="auto">
              <a:xfrm>
                <a:off x="2463" y="3077"/>
                <a:ext cx="447" cy="338"/>
              </a:xfrm>
              <a:custGeom>
                <a:avLst/>
                <a:gdLst>
                  <a:gd name="T0" fmla="*/ 1 w 751"/>
                  <a:gd name="T1" fmla="*/ 326 h 340"/>
                  <a:gd name="T2" fmla="*/ 1 w 751"/>
                  <a:gd name="T3" fmla="*/ 326 h 340"/>
                  <a:gd name="T4" fmla="*/ 1 w 751"/>
                  <a:gd name="T5" fmla="*/ 324 h 340"/>
                  <a:gd name="T6" fmla="*/ 0 w 751"/>
                  <a:gd name="T7" fmla="*/ 321 h 340"/>
                  <a:gd name="T8" fmla="*/ 0 w 751"/>
                  <a:gd name="T9" fmla="*/ 316 h 340"/>
                  <a:gd name="T10" fmla="*/ 1 w 751"/>
                  <a:gd name="T11" fmla="*/ 306 h 340"/>
                  <a:gd name="T12" fmla="*/ 1 w 751"/>
                  <a:gd name="T13" fmla="*/ 287 h 340"/>
                  <a:gd name="T14" fmla="*/ 2 w 751"/>
                  <a:gd name="T15" fmla="*/ 267 h 340"/>
                  <a:gd name="T16" fmla="*/ 3 w 751"/>
                  <a:gd name="T17" fmla="*/ 243 h 340"/>
                  <a:gd name="T18" fmla="*/ 5 w 751"/>
                  <a:gd name="T19" fmla="*/ 209 h 340"/>
                  <a:gd name="T20" fmla="*/ 7 w 751"/>
                  <a:gd name="T21" fmla="*/ 180 h 340"/>
                  <a:gd name="T22" fmla="*/ 10 w 751"/>
                  <a:gd name="T23" fmla="*/ 154 h 340"/>
                  <a:gd name="T24" fmla="*/ 12 w 751"/>
                  <a:gd name="T25" fmla="*/ 131 h 340"/>
                  <a:gd name="T26" fmla="*/ 14 w 751"/>
                  <a:gd name="T27" fmla="*/ 113 h 340"/>
                  <a:gd name="T28" fmla="*/ 15 w 751"/>
                  <a:gd name="T29" fmla="*/ 100 h 340"/>
                  <a:gd name="T30" fmla="*/ 17 w 751"/>
                  <a:gd name="T31" fmla="*/ 94 h 340"/>
                  <a:gd name="T32" fmla="*/ 17 w 751"/>
                  <a:gd name="T33" fmla="*/ 92 h 340"/>
                  <a:gd name="T34" fmla="*/ 17 w 751"/>
                  <a:gd name="T35" fmla="*/ 89 h 340"/>
                  <a:gd name="T36" fmla="*/ 16 w 751"/>
                  <a:gd name="T37" fmla="*/ 89 h 340"/>
                  <a:gd name="T38" fmla="*/ 14 w 751"/>
                  <a:gd name="T39" fmla="*/ 89 h 340"/>
                  <a:gd name="T40" fmla="*/ 12 w 751"/>
                  <a:gd name="T41" fmla="*/ 92 h 340"/>
                  <a:gd name="T42" fmla="*/ 10 w 751"/>
                  <a:gd name="T43" fmla="*/ 94 h 340"/>
                  <a:gd name="T44" fmla="*/ 8 w 751"/>
                  <a:gd name="T45" fmla="*/ 100 h 340"/>
                  <a:gd name="T46" fmla="*/ 6 w 751"/>
                  <a:gd name="T47" fmla="*/ 107 h 340"/>
                  <a:gd name="T48" fmla="*/ 4 w 751"/>
                  <a:gd name="T49" fmla="*/ 120 h 340"/>
                  <a:gd name="T50" fmla="*/ 3 w 751"/>
                  <a:gd name="T51" fmla="*/ 126 h 340"/>
                  <a:gd name="T52" fmla="*/ 3 w 751"/>
                  <a:gd name="T53" fmla="*/ 118 h 340"/>
                  <a:gd name="T54" fmla="*/ 4 w 751"/>
                  <a:gd name="T55" fmla="*/ 97 h 340"/>
                  <a:gd name="T56" fmla="*/ 7 w 751"/>
                  <a:gd name="T57" fmla="*/ 81 h 340"/>
                  <a:gd name="T58" fmla="*/ 9 w 751"/>
                  <a:gd name="T59" fmla="*/ 52 h 340"/>
                  <a:gd name="T60" fmla="*/ 11 w 751"/>
                  <a:gd name="T61" fmla="*/ 29 h 340"/>
                  <a:gd name="T62" fmla="*/ 13 w 751"/>
                  <a:gd name="T63" fmla="*/ 11 h 340"/>
                  <a:gd name="T64" fmla="*/ 15 w 751"/>
                  <a:gd name="T65" fmla="*/ 3 h 340"/>
                  <a:gd name="T66" fmla="*/ 16 w 751"/>
                  <a:gd name="T67" fmla="*/ 0 h 340"/>
                  <a:gd name="T68" fmla="*/ 17 w 751"/>
                  <a:gd name="T69" fmla="*/ 0 h 340"/>
                  <a:gd name="T70" fmla="*/ 17 w 751"/>
                  <a:gd name="T71" fmla="*/ 0 h 340"/>
                  <a:gd name="T72" fmla="*/ 18 w 751"/>
                  <a:gd name="T73" fmla="*/ 0 h 340"/>
                  <a:gd name="T74" fmla="*/ 19 w 751"/>
                  <a:gd name="T75" fmla="*/ 0 h 340"/>
                  <a:gd name="T76" fmla="*/ 20 w 751"/>
                  <a:gd name="T77" fmla="*/ 3 h 340"/>
                  <a:gd name="T78" fmla="*/ 20 w 751"/>
                  <a:gd name="T79" fmla="*/ 3 h 340"/>
                  <a:gd name="T80" fmla="*/ 20 w 751"/>
                  <a:gd name="T81" fmla="*/ 3 h 340"/>
                  <a:gd name="T82" fmla="*/ 18 w 751"/>
                  <a:gd name="T83" fmla="*/ 256 h 340"/>
                  <a:gd name="T84" fmla="*/ 1 w 751"/>
                  <a:gd name="T85" fmla="*/ 326 h 340"/>
                  <a:gd name="T86" fmla="*/ 1 w 751"/>
                  <a:gd name="T87" fmla="*/ 326 h 34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51"/>
                  <a:gd name="T133" fmla="*/ 0 h 340"/>
                  <a:gd name="T134" fmla="*/ 751 w 751"/>
                  <a:gd name="T135" fmla="*/ 340 h 34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51" h="340">
                    <a:moveTo>
                      <a:pt x="13" y="340"/>
                    </a:moveTo>
                    <a:lnTo>
                      <a:pt x="11" y="340"/>
                    </a:lnTo>
                    <a:lnTo>
                      <a:pt x="6" y="338"/>
                    </a:lnTo>
                    <a:lnTo>
                      <a:pt x="0" y="335"/>
                    </a:lnTo>
                    <a:lnTo>
                      <a:pt x="0" y="330"/>
                    </a:lnTo>
                    <a:lnTo>
                      <a:pt x="8" y="320"/>
                    </a:lnTo>
                    <a:lnTo>
                      <a:pt x="26" y="301"/>
                    </a:lnTo>
                    <a:lnTo>
                      <a:pt x="63" y="281"/>
                    </a:lnTo>
                    <a:lnTo>
                      <a:pt x="115" y="250"/>
                    </a:lnTo>
                    <a:lnTo>
                      <a:pt x="187" y="216"/>
                    </a:lnTo>
                    <a:lnTo>
                      <a:pt x="271" y="187"/>
                    </a:lnTo>
                    <a:lnTo>
                      <a:pt x="356" y="161"/>
                    </a:lnTo>
                    <a:lnTo>
                      <a:pt x="445" y="138"/>
                    </a:lnTo>
                    <a:lnTo>
                      <a:pt x="523" y="120"/>
                    </a:lnTo>
                    <a:lnTo>
                      <a:pt x="585" y="107"/>
                    </a:lnTo>
                    <a:lnTo>
                      <a:pt x="629" y="101"/>
                    </a:lnTo>
                    <a:lnTo>
                      <a:pt x="645" y="99"/>
                    </a:lnTo>
                    <a:lnTo>
                      <a:pt x="632" y="96"/>
                    </a:lnTo>
                    <a:lnTo>
                      <a:pt x="595" y="96"/>
                    </a:lnTo>
                    <a:lnTo>
                      <a:pt x="538" y="96"/>
                    </a:lnTo>
                    <a:lnTo>
                      <a:pt x="468" y="99"/>
                    </a:lnTo>
                    <a:lnTo>
                      <a:pt x="390" y="101"/>
                    </a:lnTo>
                    <a:lnTo>
                      <a:pt x="310" y="107"/>
                    </a:lnTo>
                    <a:lnTo>
                      <a:pt x="229" y="114"/>
                    </a:lnTo>
                    <a:lnTo>
                      <a:pt x="154" y="127"/>
                    </a:lnTo>
                    <a:lnTo>
                      <a:pt x="112" y="133"/>
                    </a:lnTo>
                    <a:lnTo>
                      <a:pt x="123" y="125"/>
                    </a:lnTo>
                    <a:lnTo>
                      <a:pt x="167" y="104"/>
                    </a:lnTo>
                    <a:lnTo>
                      <a:pt x="242" y="81"/>
                    </a:lnTo>
                    <a:lnTo>
                      <a:pt x="330" y="52"/>
                    </a:lnTo>
                    <a:lnTo>
                      <a:pt x="419" y="29"/>
                    </a:lnTo>
                    <a:lnTo>
                      <a:pt x="499" y="11"/>
                    </a:lnTo>
                    <a:lnTo>
                      <a:pt x="559" y="3"/>
                    </a:lnTo>
                    <a:lnTo>
                      <a:pt x="598" y="0"/>
                    </a:lnTo>
                    <a:lnTo>
                      <a:pt x="634" y="0"/>
                    </a:lnTo>
                    <a:lnTo>
                      <a:pt x="666" y="0"/>
                    </a:lnTo>
                    <a:lnTo>
                      <a:pt x="697" y="0"/>
                    </a:lnTo>
                    <a:lnTo>
                      <a:pt x="717" y="0"/>
                    </a:lnTo>
                    <a:lnTo>
                      <a:pt x="736" y="3"/>
                    </a:lnTo>
                    <a:lnTo>
                      <a:pt x="746" y="3"/>
                    </a:lnTo>
                    <a:lnTo>
                      <a:pt x="751" y="3"/>
                    </a:lnTo>
                    <a:lnTo>
                      <a:pt x="686" y="270"/>
                    </a:lnTo>
                    <a:lnTo>
                      <a:pt x="13" y="340"/>
                    </a:lnTo>
                    <a:close/>
                  </a:path>
                </a:pathLst>
              </a:custGeom>
              <a:solidFill>
                <a:srgbClr val="9103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158"/>
              <p:cNvSpPr>
                <a:spLocks/>
              </p:cNvSpPr>
              <p:nvPr/>
            </p:nvSpPr>
            <p:spPr bwMode="auto">
              <a:xfrm>
                <a:off x="1718" y="2773"/>
                <a:ext cx="602" cy="667"/>
              </a:xfrm>
              <a:custGeom>
                <a:avLst/>
                <a:gdLst>
                  <a:gd name="T0" fmla="*/ 1 w 1013"/>
                  <a:gd name="T1" fmla="*/ 24 h 670"/>
                  <a:gd name="T2" fmla="*/ 1 w 1013"/>
                  <a:gd name="T3" fmla="*/ 26 h 670"/>
                  <a:gd name="T4" fmla="*/ 1 w 1013"/>
                  <a:gd name="T5" fmla="*/ 34 h 670"/>
                  <a:gd name="T6" fmla="*/ 1 w 1013"/>
                  <a:gd name="T7" fmla="*/ 44 h 670"/>
                  <a:gd name="T8" fmla="*/ 1 w 1013"/>
                  <a:gd name="T9" fmla="*/ 60 h 670"/>
                  <a:gd name="T10" fmla="*/ 1 w 1013"/>
                  <a:gd name="T11" fmla="*/ 73 h 670"/>
                  <a:gd name="T12" fmla="*/ 1 w 1013"/>
                  <a:gd name="T13" fmla="*/ 88 h 670"/>
                  <a:gd name="T14" fmla="*/ 1 w 1013"/>
                  <a:gd name="T15" fmla="*/ 101 h 670"/>
                  <a:gd name="T16" fmla="*/ 1 w 1013"/>
                  <a:gd name="T17" fmla="*/ 111 h 670"/>
                  <a:gd name="T18" fmla="*/ 0 w 1013"/>
                  <a:gd name="T19" fmla="*/ 120 h 670"/>
                  <a:gd name="T20" fmla="*/ 1 w 1013"/>
                  <a:gd name="T21" fmla="*/ 152 h 670"/>
                  <a:gd name="T22" fmla="*/ 1 w 1013"/>
                  <a:gd name="T23" fmla="*/ 191 h 670"/>
                  <a:gd name="T24" fmla="*/ 1 w 1013"/>
                  <a:gd name="T25" fmla="*/ 235 h 670"/>
                  <a:gd name="T26" fmla="*/ 1 w 1013"/>
                  <a:gd name="T27" fmla="*/ 276 h 670"/>
                  <a:gd name="T28" fmla="*/ 1 w 1013"/>
                  <a:gd name="T29" fmla="*/ 315 h 670"/>
                  <a:gd name="T30" fmla="*/ 1 w 1013"/>
                  <a:gd name="T31" fmla="*/ 333 h 670"/>
                  <a:gd name="T32" fmla="*/ 1 w 1013"/>
                  <a:gd name="T33" fmla="*/ 345 h 670"/>
                  <a:gd name="T34" fmla="*/ 1 w 1013"/>
                  <a:gd name="T35" fmla="*/ 358 h 670"/>
                  <a:gd name="T36" fmla="*/ 4 w 1013"/>
                  <a:gd name="T37" fmla="*/ 391 h 670"/>
                  <a:gd name="T38" fmla="*/ 7 w 1013"/>
                  <a:gd name="T39" fmla="*/ 441 h 670"/>
                  <a:gd name="T40" fmla="*/ 11 w 1013"/>
                  <a:gd name="T41" fmla="*/ 501 h 670"/>
                  <a:gd name="T42" fmla="*/ 15 w 1013"/>
                  <a:gd name="T43" fmla="*/ 551 h 670"/>
                  <a:gd name="T44" fmla="*/ 18 w 1013"/>
                  <a:gd name="T45" fmla="*/ 597 h 670"/>
                  <a:gd name="T46" fmla="*/ 21 w 1013"/>
                  <a:gd name="T47" fmla="*/ 634 h 670"/>
                  <a:gd name="T48" fmla="*/ 22 w 1013"/>
                  <a:gd name="T49" fmla="*/ 647 h 670"/>
                  <a:gd name="T50" fmla="*/ 22 w 1013"/>
                  <a:gd name="T51" fmla="*/ 647 h 670"/>
                  <a:gd name="T52" fmla="*/ 23 w 1013"/>
                  <a:gd name="T53" fmla="*/ 647 h 670"/>
                  <a:gd name="T54" fmla="*/ 24 w 1013"/>
                  <a:gd name="T55" fmla="*/ 649 h 670"/>
                  <a:gd name="T56" fmla="*/ 24 w 1013"/>
                  <a:gd name="T57" fmla="*/ 649 h 670"/>
                  <a:gd name="T58" fmla="*/ 25 w 1013"/>
                  <a:gd name="T59" fmla="*/ 644 h 670"/>
                  <a:gd name="T60" fmla="*/ 26 w 1013"/>
                  <a:gd name="T61" fmla="*/ 629 h 670"/>
                  <a:gd name="T62" fmla="*/ 26 w 1013"/>
                  <a:gd name="T63" fmla="*/ 603 h 670"/>
                  <a:gd name="T64" fmla="*/ 27 w 1013"/>
                  <a:gd name="T65" fmla="*/ 564 h 670"/>
                  <a:gd name="T66" fmla="*/ 26 w 1013"/>
                  <a:gd name="T67" fmla="*/ 516 h 670"/>
                  <a:gd name="T68" fmla="*/ 26 w 1013"/>
                  <a:gd name="T69" fmla="*/ 449 h 670"/>
                  <a:gd name="T70" fmla="*/ 26 w 1013"/>
                  <a:gd name="T71" fmla="*/ 373 h 670"/>
                  <a:gd name="T72" fmla="*/ 25 w 1013"/>
                  <a:gd name="T73" fmla="*/ 305 h 670"/>
                  <a:gd name="T74" fmla="*/ 24 w 1013"/>
                  <a:gd name="T75" fmla="*/ 232 h 670"/>
                  <a:gd name="T76" fmla="*/ 23 w 1013"/>
                  <a:gd name="T77" fmla="*/ 172 h 670"/>
                  <a:gd name="T78" fmla="*/ 22 w 1013"/>
                  <a:gd name="T79" fmla="*/ 128 h 670"/>
                  <a:gd name="T80" fmla="*/ 21 w 1013"/>
                  <a:gd name="T81" fmla="*/ 111 h 670"/>
                  <a:gd name="T82" fmla="*/ 20 w 1013"/>
                  <a:gd name="T83" fmla="*/ 107 h 670"/>
                  <a:gd name="T84" fmla="*/ 18 w 1013"/>
                  <a:gd name="T85" fmla="*/ 99 h 670"/>
                  <a:gd name="T86" fmla="*/ 18 w 1013"/>
                  <a:gd name="T87" fmla="*/ 91 h 670"/>
                  <a:gd name="T88" fmla="*/ 17 w 1013"/>
                  <a:gd name="T89" fmla="*/ 83 h 670"/>
                  <a:gd name="T90" fmla="*/ 16 w 1013"/>
                  <a:gd name="T91" fmla="*/ 73 h 670"/>
                  <a:gd name="T92" fmla="*/ 16 w 1013"/>
                  <a:gd name="T93" fmla="*/ 65 h 670"/>
                  <a:gd name="T94" fmla="*/ 15 w 1013"/>
                  <a:gd name="T95" fmla="*/ 57 h 670"/>
                  <a:gd name="T96" fmla="*/ 15 w 1013"/>
                  <a:gd name="T97" fmla="*/ 52 h 670"/>
                  <a:gd name="T98" fmla="*/ 15 w 1013"/>
                  <a:gd name="T99" fmla="*/ 44 h 670"/>
                  <a:gd name="T100" fmla="*/ 14 w 1013"/>
                  <a:gd name="T101" fmla="*/ 37 h 670"/>
                  <a:gd name="T102" fmla="*/ 14 w 1013"/>
                  <a:gd name="T103" fmla="*/ 26 h 670"/>
                  <a:gd name="T104" fmla="*/ 14 w 1013"/>
                  <a:gd name="T105" fmla="*/ 21 h 670"/>
                  <a:gd name="T106" fmla="*/ 14 w 1013"/>
                  <a:gd name="T107" fmla="*/ 13 h 670"/>
                  <a:gd name="T108" fmla="*/ 14 w 1013"/>
                  <a:gd name="T109" fmla="*/ 8 h 670"/>
                  <a:gd name="T110" fmla="*/ 13 w 1013"/>
                  <a:gd name="T111" fmla="*/ 3 h 670"/>
                  <a:gd name="T112" fmla="*/ 13 w 1013"/>
                  <a:gd name="T113" fmla="*/ 0 h 670"/>
                  <a:gd name="T114" fmla="*/ 1 w 1013"/>
                  <a:gd name="T115" fmla="*/ 24 h 670"/>
                  <a:gd name="T116" fmla="*/ 1 w 1013"/>
                  <a:gd name="T117" fmla="*/ 24 h 670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013"/>
                  <a:gd name="T178" fmla="*/ 0 h 670"/>
                  <a:gd name="T179" fmla="*/ 1013 w 1013"/>
                  <a:gd name="T180" fmla="*/ 670 h 670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013" h="670">
                    <a:moveTo>
                      <a:pt x="59" y="24"/>
                    </a:moveTo>
                    <a:lnTo>
                      <a:pt x="52" y="26"/>
                    </a:lnTo>
                    <a:lnTo>
                      <a:pt x="44" y="34"/>
                    </a:lnTo>
                    <a:lnTo>
                      <a:pt x="33" y="44"/>
                    </a:lnTo>
                    <a:lnTo>
                      <a:pt x="26" y="60"/>
                    </a:lnTo>
                    <a:lnTo>
                      <a:pt x="15" y="73"/>
                    </a:lnTo>
                    <a:lnTo>
                      <a:pt x="10" y="88"/>
                    </a:lnTo>
                    <a:lnTo>
                      <a:pt x="5" y="101"/>
                    </a:lnTo>
                    <a:lnTo>
                      <a:pt x="2" y="112"/>
                    </a:lnTo>
                    <a:lnTo>
                      <a:pt x="0" y="127"/>
                    </a:lnTo>
                    <a:lnTo>
                      <a:pt x="2" y="159"/>
                    </a:lnTo>
                    <a:lnTo>
                      <a:pt x="5" y="198"/>
                    </a:lnTo>
                    <a:lnTo>
                      <a:pt x="10" y="242"/>
                    </a:lnTo>
                    <a:lnTo>
                      <a:pt x="15" y="283"/>
                    </a:lnTo>
                    <a:lnTo>
                      <a:pt x="18" y="322"/>
                    </a:lnTo>
                    <a:lnTo>
                      <a:pt x="20" y="346"/>
                    </a:lnTo>
                    <a:lnTo>
                      <a:pt x="23" y="359"/>
                    </a:lnTo>
                    <a:lnTo>
                      <a:pt x="57" y="372"/>
                    </a:lnTo>
                    <a:lnTo>
                      <a:pt x="145" y="405"/>
                    </a:lnTo>
                    <a:lnTo>
                      <a:pt x="272" y="455"/>
                    </a:lnTo>
                    <a:lnTo>
                      <a:pt x="420" y="515"/>
                    </a:lnTo>
                    <a:lnTo>
                      <a:pt x="566" y="569"/>
                    </a:lnTo>
                    <a:lnTo>
                      <a:pt x="696" y="618"/>
                    </a:lnTo>
                    <a:lnTo>
                      <a:pt x="789" y="655"/>
                    </a:lnTo>
                    <a:lnTo>
                      <a:pt x="834" y="668"/>
                    </a:lnTo>
                    <a:lnTo>
                      <a:pt x="844" y="668"/>
                    </a:lnTo>
                    <a:lnTo>
                      <a:pt x="867" y="668"/>
                    </a:lnTo>
                    <a:lnTo>
                      <a:pt x="898" y="670"/>
                    </a:lnTo>
                    <a:lnTo>
                      <a:pt x="930" y="670"/>
                    </a:lnTo>
                    <a:lnTo>
                      <a:pt x="961" y="665"/>
                    </a:lnTo>
                    <a:lnTo>
                      <a:pt x="987" y="650"/>
                    </a:lnTo>
                    <a:lnTo>
                      <a:pt x="1005" y="624"/>
                    </a:lnTo>
                    <a:lnTo>
                      <a:pt x="1013" y="585"/>
                    </a:lnTo>
                    <a:lnTo>
                      <a:pt x="1005" y="530"/>
                    </a:lnTo>
                    <a:lnTo>
                      <a:pt x="992" y="463"/>
                    </a:lnTo>
                    <a:lnTo>
                      <a:pt x="971" y="387"/>
                    </a:lnTo>
                    <a:lnTo>
                      <a:pt x="945" y="312"/>
                    </a:lnTo>
                    <a:lnTo>
                      <a:pt x="911" y="239"/>
                    </a:lnTo>
                    <a:lnTo>
                      <a:pt x="875" y="179"/>
                    </a:lnTo>
                    <a:lnTo>
                      <a:pt x="834" y="135"/>
                    </a:lnTo>
                    <a:lnTo>
                      <a:pt x="789" y="117"/>
                    </a:lnTo>
                    <a:lnTo>
                      <a:pt x="745" y="107"/>
                    </a:lnTo>
                    <a:lnTo>
                      <a:pt x="706" y="99"/>
                    </a:lnTo>
                    <a:lnTo>
                      <a:pt x="672" y="91"/>
                    </a:lnTo>
                    <a:lnTo>
                      <a:pt x="644" y="83"/>
                    </a:lnTo>
                    <a:lnTo>
                      <a:pt x="620" y="73"/>
                    </a:lnTo>
                    <a:lnTo>
                      <a:pt x="602" y="65"/>
                    </a:lnTo>
                    <a:lnTo>
                      <a:pt x="587" y="57"/>
                    </a:lnTo>
                    <a:lnTo>
                      <a:pt x="576" y="52"/>
                    </a:lnTo>
                    <a:lnTo>
                      <a:pt x="566" y="44"/>
                    </a:lnTo>
                    <a:lnTo>
                      <a:pt x="553" y="37"/>
                    </a:lnTo>
                    <a:lnTo>
                      <a:pt x="543" y="26"/>
                    </a:lnTo>
                    <a:lnTo>
                      <a:pt x="532" y="21"/>
                    </a:lnTo>
                    <a:lnTo>
                      <a:pt x="522" y="13"/>
                    </a:lnTo>
                    <a:lnTo>
                      <a:pt x="511" y="8"/>
                    </a:lnTo>
                    <a:lnTo>
                      <a:pt x="506" y="3"/>
                    </a:lnTo>
                    <a:lnTo>
                      <a:pt x="506" y="0"/>
                    </a:lnTo>
                    <a:lnTo>
                      <a:pt x="59" y="24"/>
                    </a:lnTo>
                    <a:close/>
                  </a:path>
                </a:pathLst>
              </a:custGeom>
              <a:solidFill>
                <a:srgbClr val="00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159"/>
              <p:cNvSpPr>
                <a:spLocks/>
              </p:cNvSpPr>
              <p:nvPr/>
            </p:nvSpPr>
            <p:spPr bwMode="auto">
              <a:xfrm>
                <a:off x="1727" y="2907"/>
                <a:ext cx="573" cy="530"/>
              </a:xfrm>
              <a:custGeom>
                <a:avLst/>
                <a:gdLst>
                  <a:gd name="T0" fmla="*/ 1 w 964"/>
                  <a:gd name="T1" fmla="*/ 71 h 535"/>
                  <a:gd name="T2" fmla="*/ 1 w 964"/>
                  <a:gd name="T3" fmla="*/ 68 h 535"/>
                  <a:gd name="T4" fmla="*/ 1 w 964"/>
                  <a:gd name="T5" fmla="*/ 60 h 535"/>
                  <a:gd name="T6" fmla="*/ 1 w 964"/>
                  <a:gd name="T7" fmla="*/ 53 h 535"/>
                  <a:gd name="T8" fmla="*/ 2 w 964"/>
                  <a:gd name="T9" fmla="*/ 46 h 535"/>
                  <a:gd name="T10" fmla="*/ 3 w 964"/>
                  <a:gd name="T11" fmla="*/ 33 h 535"/>
                  <a:gd name="T12" fmla="*/ 4 w 964"/>
                  <a:gd name="T13" fmla="*/ 20 h 535"/>
                  <a:gd name="T14" fmla="*/ 5 w 964"/>
                  <a:gd name="T15" fmla="*/ 10 h 535"/>
                  <a:gd name="T16" fmla="*/ 7 w 964"/>
                  <a:gd name="T17" fmla="*/ 2 h 535"/>
                  <a:gd name="T18" fmla="*/ 8 w 964"/>
                  <a:gd name="T19" fmla="*/ 0 h 535"/>
                  <a:gd name="T20" fmla="*/ 9 w 964"/>
                  <a:gd name="T21" fmla="*/ 0 h 535"/>
                  <a:gd name="T22" fmla="*/ 11 w 964"/>
                  <a:gd name="T23" fmla="*/ 5 h 535"/>
                  <a:gd name="T24" fmla="*/ 12 w 964"/>
                  <a:gd name="T25" fmla="*/ 13 h 535"/>
                  <a:gd name="T26" fmla="*/ 14 w 964"/>
                  <a:gd name="T27" fmla="*/ 18 h 535"/>
                  <a:gd name="T28" fmla="*/ 15 w 964"/>
                  <a:gd name="T29" fmla="*/ 26 h 535"/>
                  <a:gd name="T30" fmla="*/ 16 w 964"/>
                  <a:gd name="T31" fmla="*/ 31 h 535"/>
                  <a:gd name="T32" fmla="*/ 16 w 964"/>
                  <a:gd name="T33" fmla="*/ 33 h 535"/>
                  <a:gd name="T34" fmla="*/ 16 w 964"/>
                  <a:gd name="T35" fmla="*/ 36 h 535"/>
                  <a:gd name="T36" fmla="*/ 16 w 964"/>
                  <a:gd name="T37" fmla="*/ 46 h 535"/>
                  <a:gd name="T38" fmla="*/ 16 w 964"/>
                  <a:gd name="T39" fmla="*/ 53 h 535"/>
                  <a:gd name="T40" fmla="*/ 16 w 964"/>
                  <a:gd name="T41" fmla="*/ 71 h 535"/>
                  <a:gd name="T42" fmla="*/ 15 w 964"/>
                  <a:gd name="T43" fmla="*/ 89 h 535"/>
                  <a:gd name="T44" fmla="*/ 15 w 964"/>
                  <a:gd name="T45" fmla="*/ 112 h 535"/>
                  <a:gd name="T46" fmla="*/ 16 w 964"/>
                  <a:gd name="T47" fmla="*/ 136 h 535"/>
                  <a:gd name="T48" fmla="*/ 16 w 964"/>
                  <a:gd name="T49" fmla="*/ 156 h 535"/>
                  <a:gd name="T50" fmla="*/ 16 w 964"/>
                  <a:gd name="T51" fmla="*/ 153 h 535"/>
                  <a:gd name="T52" fmla="*/ 16 w 964"/>
                  <a:gd name="T53" fmla="*/ 138 h 535"/>
                  <a:gd name="T54" fmla="*/ 16 w 964"/>
                  <a:gd name="T55" fmla="*/ 117 h 535"/>
                  <a:gd name="T56" fmla="*/ 17 w 964"/>
                  <a:gd name="T57" fmla="*/ 97 h 535"/>
                  <a:gd name="T58" fmla="*/ 18 w 964"/>
                  <a:gd name="T59" fmla="*/ 78 h 535"/>
                  <a:gd name="T60" fmla="*/ 18 w 964"/>
                  <a:gd name="T61" fmla="*/ 63 h 535"/>
                  <a:gd name="T62" fmla="*/ 20 w 964"/>
                  <a:gd name="T63" fmla="*/ 55 h 535"/>
                  <a:gd name="T64" fmla="*/ 20 w 964"/>
                  <a:gd name="T65" fmla="*/ 63 h 535"/>
                  <a:gd name="T66" fmla="*/ 21 w 964"/>
                  <a:gd name="T67" fmla="*/ 91 h 535"/>
                  <a:gd name="T68" fmla="*/ 23 w 964"/>
                  <a:gd name="T69" fmla="*/ 146 h 535"/>
                  <a:gd name="T70" fmla="*/ 23 w 964"/>
                  <a:gd name="T71" fmla="*/ 209 h 535"/>
                  <a:gd name="T72" fmla="*/ 24 w 964"/>
                  <a:gd name="T73" fmla="*/ 283 h 535"/>
                  <a:gd name="T74" fmla="*/ 25 w 964"/>
                  <a:gd name="T75" fmla="*/ 359 h 535"/>
                  <a:gd name="T76" fmla="*/ 25 w 964"/>
                  <a:gd name="T77" fmla="*/ 424 h 535"/>
                  <a:gd name="T78" fmla="*/ 25 w 964"/>
                  <a:gd name="T79" fmla="*/ 466 h 535"/>
                  <a:gd name="T80" fmla="*/ 26 w 964"/>
                  <a:gd name="T81" fmla="*/ 482 h 535"/>
                  <a:gd name="T82" fmla="*/ 20 w 964"/>
                  <a:gd name="T83" fmla="*/ 500 h 535"/>
                  <a:gd name="T84" fmla="*/ 0 w 964"/>
                  <a:gd name="T85" fmla="*/ 186 h 535"/>
                  <a:gd name="T86" fmla="*/ 1 w 964"/>
                  <a:gd name="T87" fmla="*/ 71 h 535"/>
                  <a:gd name="T88" fmla="*/ 1 w 964"/>
                  <a:gd name="T89" fmla="*/ 71 h 53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964"/>
                  <a:gd name="T136" fmla="*/ 0 h 535"/>
                  <a:gd name="T137" fmla="*/ 964 w 964"/>
                  <a:gd name="T138" fmla="*/ 535 h 53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964" h="535">
                    <a:moveTo>
                      <a:pt x="3" y="78"/>
                    </a:moveTo>
                    <a:lnTo>
                      <a:pt x="11" y="75"/>
                    </a:lnTo>
                    <a:lnTo>
                      <a:pt x="26" y="67"/>
                    </a:lnTo>
                    <a:lnTo>
                      <a:pt x="52" y="57"/>
                    </a:lnTo>
                    <a:lnTo>
                      <a:pt x="86" y="46"/>
                    </a:lnTo>
                    <a:lnTo>
                      <a:pt x="125" y="33"/>
                    </a:lnTo>
                    <a:lnTo>
                      <a:pt x="166" y="20"/>
                    </a:lnTo>
                    <a:lnTo>
                      <a:pt x="208" y="10"/>
                    </a:lnTo>
                    <a:lnTo>
                      <a:pt x="247" y="2"/>
                    </a:lnTo>
                    <a:lnTo>
                      <a:pt x="294" y="0"/>
                    </a:lnTo>
                    <a:lnTo>
                      <a:pt x="348" y="0"/>
                    </a:lnTo>
                    <a:lnTo>
                      <a:pt x="411" y="5"/>
                    </a:lnTo>
                    <a:lnTo>
                      <a:pt x="470" y="13"/>
                    </a:lnTo>
                    <a:lnTo>
                      <a:pt x="528" y="18"/>
                    </a:lnTo>
                    <a:lnTo>
                      <a:pt x="574" y="26"/>
                    </a:lnTo>
                    <a:lnTo>
                      <a:pt x="605" y="31"/>
                    </a:lnTo>
                    <a:lnTo>
                      <a:pt x="616" y="33"/>
                    </a:lnTo>
                    <a:lnTo>
                      <a:pt x="616" y="36"/>
                    </a:lnTo>
                    <a:lnTo>
                      <a:pt x="611" y="46"/>
                    </a:lnTo>
                    <a:lnTo>
                      <a:pt x="605" y="59"/>
                    </a:lnTo>
                    <a:lnTo>
                      <a:pt x="603" y="78"/>
                    </a:lnTo>
                    <a:lnTo>
                      <a:pt x="598" y="96"/>
                    </a:lnTo>
                    <a:lnTo>
                      <a:pt x="598" y="119"/>
                    </a:lnTo>
                    <a:lnTo>
                      <a:pt x="600" y="143"/>
                    </a:lnTo>
                    <a:lnTo>
                      <a:pt x="608" y="166"/>
                    </a:lnTo>
                    <a:lnTo>
                      <a:pt x="611" y="161"/>
                    </a:lnTo>
                    <a:lnTo>
                      <a:pt x="618" y="145"/>
                    </a:lnTo>
                    <a:lnTo>
                      <a:pt x="629" y="124"/>
                    </a:lnTo>
                    <a:lnTo>
                      <a:pt x="650" y="104"/>
                    </a:lnTo>
                    <a:lnTo>
                      <a:pt x="673" y="85"/>
                    </a:lnTo>
                    <a:lnTo>
                      <a:pt x="702" y="70"/>
                    </a:lnTo>
                    <a:lnTo>
                      <a:pt x="738" y="62"/>
                    </a:lnTo>
                    <a:lnTo>
                      <a:pt x="780" y="70"/>
                    </a:lnTo>
                    <a:lnTo>
                      <a:pt x="819" y="98"/>
                    </a:lnTo>
                    <a:lnTo>
                      <a:pt x="857" y="153"/>
                    </a:lnTo>
                    <a:lnTo>
                      <a:pt x="889" y="223"/>
                    </a:lnTo>
                    <a:lnTo>
                      <a:pt x="915" y="304"/>
                    </a:lnTo>
                    <a:lnTo>
                      <a:pt x="933" y="382"/>
                    </a:lnTo>
                    <a:lnTo>
                      <a:pt x="951" y="452"/>
                    </a:lnTo>
                    <a:lnTo>
                      <a:pt x="959" y="498"/>
                    </a:lnTo>
                    <a:lnTo>
                      <a:pt x="964" y="517"/>
                    </a:lnTo>
                    <a:lnTo>
                      <a:pt x="787" y="535"/>
                    </a:lnTo>
                    <a:lnTo>
                      <a:pt x="0" y="200"/>
                    </a:lnTo>
                    <a:lnTo>
                      <a:pt x="3" y="78"/>
                    </a:lnTo>
                    <a:close/>
                  </a:path>
                </a:pathLst>
              </a:custGeom>
              <a:solidFill>
                <a:srgbClr val="33A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160"/>
              <p:cNvSpPr>
                <a:spLocks/>
              </p:cNvSpPr>
              <p:nvPr/>
            </p:nvSpPr>
            <p:spPr bwMode="auto">
              <a:xfrm>
                <a:off x="1733" y="2736"/>
                <a:ext cx="315" cy="233"/>
              </a:xfrm>
              <a:custGeom>
                <a:avLst/>
                <a:gdLst>
                  <a:gd name="T0" fmla="*/ 3 w 530"/>
                  <a:gd name="T1" fmla="*/ 31 h 234"/>
                  <a:gd name="T2" fmla="*/ 2 w 530"/>
                  <a:gd name="T3" fmla="*/ 31 h 234"/>
                  <a:gd name="T4" fmla="*/ 2 w 530"/>
                  <a:gd name="T5" fmla="*/ 39 h 234"/>
                  <a:gd name="T6" fmla="*/ 1 w 530"/>
                  <a:gd name="T7" fmla="*/ 65 h 234"/>
                  <a:gd name="T8" fmla="*/ 1 w 530"/>
                  <a:gd name="T9" fmla="*/ 112 h 234"/>
                  <a:gd name="T10" fmla="*/ 1 w 530"/>
                  <a:gd name="T11" fmla="*/ 157 h 234"/>
                  <a:gd name="T12" fmla="*/ 1 w 530"/>
                  <a:gd name="T13" fmla="*/ 198 h 234"/>
                  <a:gd name="T14" fmla="*/ 2 w 530"/>
                  <a:gd name="T15" fmla="*/ 214 h 234"/>
                  <a:gd name="T16" fmla="*/ 3 w 530"/>
                  <a:gd name="T17" fmla="*/ 206 h 234"/>
                  <a:gd name="T18" fmla="*/ 4 w 530"/>
                  <a:gd name="T19" fmla="*/ 193 h 234"/>
                  <a:gd name="T20" fmla="*/ 5 w 530"/>
                  <a:gd name="T21" fmla="*/ 191 h 234"/>
                  <a:gd name="T22" fmla="*/ 6 w 530"/>
                  <a:gd name="T23" fmla="*/ 191 h 234"/>
                  <a:gd name="T24" fmla="*/ 7 w 530"/>
                  <a:gd name="T25" fmla="*/ 204 h 234"/>
                  <a:gd name="T26" fmla="*/ 7 w 530"/>
                  <a:gd name="T27" fmla="*/ 219 h 234"/>
                  <a:gd name="T28" fmla="*/ 8 w 530"/>
                  <a:gd name="T29" fmla="*/ 227 h 234"/>
                  <a:gd name="T30" fmla="*/ 8 w 530"/>
                  <a:gd name="T31" fmla="*/ 222 h 234"/>
                  <a:gd name="T32" fmla="*/ 9 w 530"/>
                  <a:gd name="T33" fmla="*/ 196 h 234"/>
                  <a:gd name="T34" fmla="*/ 10 w 530"/>
                  <a:gd name="T35" fmla="*/ 159 h 234"/>
                  <a:gd name="T36" fmla="*/ 10 w 530"/>
                  <a:gd name="T37" fmla="*/ 126 h 234"/>
                  <a:gd name="T38" fmla="*/ 11 w 530"/>
                  <a:gd name="T39" fmla="*/ 109 h 234"/>
                  <a:gd name="T40" fmla="*/ 11 w 530"/>
                  <a:gd name="T41" fmla="*/ 102 h 234"/>
                  <a:gd name="T42" fmla="*/ 12 w 530"/>
                  <a:gd name="T43" fmla="*/ 96 h 234"/>
                  <a:gd name="T44" fmla="*/ 14 w 530"/>
                  <a:gd name="T45" fmla="*/ 83 h 234"/>
                  <a:gd name="T46" fmla="*/ 14 w 530"/>
                  <a:gd name="T47" fmla="*/ 57 h 234"/>
                  <a:gd name="T48" fmla="*/ 14 w 530"/>
                  <a:gd name="T49" fmla="*/ 21 h 234"/>
                  <a:gd name="T50" fmla="*/ 12 w 530"/>
                  <a:gd name="T51" fmla="*/ 3 h 234"/>
                  <a:gd name="T52" fmla="*/ 10 w 530"/>
                  <a:gd name="T53" fmla="*/ 0 h 234"/>
                  <a:gd name="T54" fmla="*/ 8 w 530"/>
                  <a:gd name="T55" fmla="*/ 3 h 234"/>
                  <a:gd name="T56" fmla="*/ 7 w 530"/>
                  <a:gd name="T57" fmla="*/ 5 h 234"/>
                  <a:gd name="T58" fmla="*/ 6 w 530"/>
                  <a:gd name="T59" fmla="*/ 13 h 234"/>
                  <a:gd name="T60" fmla="*/ 4 w 530"/>
                  <a:gd name="T61" fmla="*/ 24 h 234"/>
                  <a:gd name="T62" fmla="*/ 4 w 530"/>
                  <a:gd name="T63" fmla="*/ 29 h 234"/>
                  <a:gd name="T64" fmla="*/ 3 w 530"/>
                  <a:gd name="T65" fmla="*/ 31 h 23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30"/>
                  <a:gd name="T100" fmla="*/ 0 h 234"/>
                  <a:gd name="T101" fmla="*/ 530 w 530"/>
                  <a:gd name="T102" fmla="*/ 234 h 23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30" h="234">
                    <a:moveTo>
                      <a:pt x="125" y="31"/>
                    </a:moveTo>
                    <a:lnTo>
                      <a:pt x="122" y="31"/>
                    </a:lnTo>
                    <a:lnTo>
                      <a:pt x="112" y="31"/>
                    </a:lnTo>
                    <a:lnTo>
                      <a:pt x="99" y="31"/>
                    </a:lnTo>
                    <a:lnTo>
                      <a:pt x="86" y="34"/>
                    </a:lnTo>
                    <a:lnTo>
                      <a:pt x="65" y="39"/>
                    </a:lnTo>
                    <a:lnTo>
                      <a:pt x="49" y="50"/>
                    </a:lnTo>
                    <a:lnTo>
                      <a:pt x="31" y="65"/>
                    </a:lnTo>
                    <a:lnTo>
                      <a:pt x="16" y="86"/>
                    </a:lnTo>
                    <a:lnTo>
                      <a:pt x="3" y="112"/>
                    </a:lnTo>
                    <a:lnTo>
                      <a:pt x="0" y="138"/>
                    </a:lnTo>
                    <a:lnTo>
                      <a:pt x="3" y="164"/>
                    </a:lnTo>
                    <a:lnTo>
                      <a:pt x="13" y="187"/>
                    </a:lnTo>
                    <a:lnTo>
                      <a:pt x="26" y="205"/>
                    </a:lnTo>
                    <a:lnTo>
                      <a:pt x="44" y="218"/>
                    </a:lnTo>
                    <a:lnTo>
                      <a:pt x="65" y="221"/>
                    </a:lnTo>
                    <a:lnTo>
                      <a:pt x="91" y="218"/>
                    </a:lnTo>
                    <a:lnTo>
                      <a:pt x="114" y="213"/>
                    </a:lnTo>
                    <a:lnTo>
                      <a:pt x="138" y="205"/>
                    </a:lnTo>
                    <a:lnTo>
                      <a:pt x="158" y="200"/>
                    </a:lnTo>
                    <a:lnTo>
                      <a:pt x="179" y="198"/>
                    </a:lnTo>
                    <a:lnTo>
                      <a:pt x="195" y="198"/>
                    </a:lnTo>
                    <a:lnTo>
                      <a:pt x="213" y="198"/>
                    </a:lnTo>
                    <a:lnTo>
                      <a:pt x="226" y="198"/>
                    </a:lnTo>
                    <a:lnTo>
                      <a:pt x="236" y="205"/>
                    </a:lnTo>
                    <a:lnTo>
                      <a:pt x="244" y="211"/>
                    </a:lnTo>
                    <a:lnTo>
                      <a:pt x="257" y="218"/>
                    </a:lnTo>
                    <a:lnTo>
                      <a:pt x="270" y="226"/>
                    </a:lnTo>
                    <a:lnTo>
                      <a:pt x="286" y="231"/>
                    </a:lnTo>
                    <a:lnTo>
                      <a:pt x="299" y="234"/>
                    </a:lnTo>
                    <a:lnTo>
                      <a:pt x="314" y="234"/>
                    </a:lnTo>
                    <a:lnTo>
                      <a:pt x="327" y="229"/>
                    </a:lnTo>
                    <a:lnTo>
                      <a:pt x="340" y="218"/>
                    </a:lnTo>
                    <a:lnTo>
                      <a:pt x="351" y="203"/>
                    </a:lnTo>
                    <a:lnTo>
                      <a:pt x="361" y="187"/>
                    </a:lnTo>
                    <a:lnTo>
                      <a:pt x="369" y="166"/>
                    </a:lnTo>
                    <a:lnTo>
                      <a:pt x="377" y="148"/>
                    </a:lnTo>
                    <a:lnTo>
                      <a:pt x="382" y="133"/>
                    </a:lnTo>
                    <a:lnTo>
                      <a:pt x="390" y="117"/>
                    </a:lnTo>
                    <a:lnTo>
                      <a:pt x="403" y="109"/>
                    </a:lnTo>
                    <a:lnTo>
                      <a:pt x="416" y="104"/>
                    </a:lnTo>
                    <a:lnTo>
                      <a:pt x="434" y="102"/>
                    </a:lnTo>
                    <a:lnTo>
                      <a:pt x="455" y="99"/>
                    </a:lnTo>
                    <a:lnTo>
                      <a:pt x="475" y="96"/>
                    </a:lnTo>
                    <a:lnTo>
                      <a:pt x="496" y="91"/>
                    </a:lnTo>
                    <a:lnTo>
                      <a:pt x="512" y="83"/>
                    </a:lnTo>
                    <a:lnTo>
                      <a:pt x="525" y="70"/>
                    </a:lnTo>
                    <a:lnTo>
                      <a:pt x="530" y="57"/>
                    </a:lnTo>
                    <a:lnTo>
                      <a:pt x="530" y="39"/>
                    </a:lnTo>
                    <a:lnTo>
                      <a:pt x="514" y="21"/>
                    </a:lnTo>
                    <a:lnTo>
                      <a:pt x="491" y="11"/>
                    </a:lnTo>
                    <a:lnTo>
                      <a:pt x="460" y="3"/>
                    </a:lnTo>
                    <a:lnTo>
                      <a:pt x="423" y="0"/>
                    </a:lnTo>
                    <a:lnTo>
                      <a:pt x="387" y="0"/>
                    </a:lnTo>
                    <a:lnTo>
                      <a:pt x="353" y="0"/>
                    </a:lnTo>
                    <a:lnTo>
                      <a:pt x="322" y="3"/>
                    </a:lnTo>
                    <a:lnTo>
                      <a:pt x="299" y="5"/>
                    </a:lnTo>
                    <a:lnTo>
                      <a:pt x="275" y="5"/>
                    </a:lnTo>
                    <a:lnTo>
                      <a:pt x="249" y="8"/>
                    </a:lnTo>
                    <a:lnTo>
                      <a:pt x="221" y="13"/>
                    </a:lnTo>
                    <a:lnTo>
                      <a:pt x="192" y="18"/>
                    </a:lnTo>
                    <a:lnTo>
                      <a:pt x="164" y="24"/>
                    </a:lnTo>
                    <a:lnTo>
                      <a:pt x="143" y="26"/>
                    </a:lnTo>
                    <a:lnTo>
                      <a:pt x="130" y="29"/>
                    </a:lnTo>
                    <a:lnTo>
                      <a:pt x="125" y="31"/>
                    </a:lnTo>
                    <a:close/>
                  </a:path>
                </a:pathLst>
              </a:custGeom>
              <a:solidFill>
                <a:srgbClr val="F2F5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161"/>
              <p:cNvSpPr>
                <a:spLocks/>
              </p:cNvSpPr>
              <p:nvPr/>
            </p:nvSpPr>
            <p:spPr bwMode="auto">
              <a:xfrm>
                <a:off x="1727" y="3062"/>
                <a:ext cx="480" cy="378"/>
              </a:xfrm>
              <a:custGeom>
                <a:avLst/>
                <a:gdLst>
                  <a:gd name="T0" fmla="*/ 0 w 808"/>
                  <a:gd name="T1" fmla="*/ 39 h 381"/>
                  <a:gd name="T2" fmla="*/ 1 w 808"/>
                  <a:gd name="T3" fmla="*/ 36 h 381"/>
                  <a:gd name="T4" fmla="*/ 1 w 808"/>
                  <a:gd name="T5" fmla="*/ 31 h 381"/>
                  <a:gd name="T6" fmla="*/ 1 w 808"/>
                  <a:gd name="T7" fmla="*/ 20 h 381"/>
                  <a:gd name="T8" fmla="*/ 3 w 808"/>
                  <a:gd name="T9" fmla="*/ 13 h 381"/>
                  <a:gd name="T10" fmla="*/ 4 w 808"/>
                  <a:gd name="T11" fmla="*/ 2 h 381"/>
                  <a:gd name="T12" fmla="*/ 6 w 808"/>
                  <a:gd name="T13" fmla="*/ 0 h 381"/>
                  <a:gd name="T14" fmla="*/ 8 w 808"/>
                  <a:gd name="T15" fmla="*/ 0 h 381"/>
                  <a:gd name="T16" fmla="*/ 10 w 808"/>
                  <a:gd name="T17" fmla="*/ 10 h 381"/>
                  <a:gd name="T18" fmla="*/ 12 w 808"/>
                  <a:gd name="T19" fmla="*/ 26 h 381"/>
                  <a:gd name="T20" fmla="*/ 14 w 808"/>
                  <a:gd name="T21" fmla="*/ 49 h 381"/>
                  <a:gd name="T22" fmla="*/ 15 w 808"/>
                  <a:gd name="T23" fmla="*/ 68 h 381"/>
                  <a:gd name="T24" fmla="*/ 17 w 808"/>
                  <a:gd name="T25" fmla="*/ 99 h 381"/>
                  <a:gd name="T26" fmla="*/ 18 w 808"/>
                  <a:gd name="T27" fmla="*/ 128 h 381"/>
                  <a:gd name="T28" fmla="*/ 18 w 808"/>
                  <a:gd name="T29" fmla="*/ 159 h 381"/>
                  <a:gd name="T30" fmla="*/ 20 w 808"/>
                  <a:gd name="T31" fmla="*/ 186 h 381"/>
                  <a:gd name="T32" fmla="*/ 20 w 808"/>
                  <a:gd name="T33" fmla="*/ 209 h 381"/>
                  <a:gd name="T34" fmla="*/ 20 w 808"/>
                  <a:gd name="T35" fmla="*/ 232 h 381"/>
                  <a:gd name="T36" fmla="*/ 20 w 808"/>
                  <a:gd name="T37" fmla="*/ 256 h 381"/>
                  <a:gd name="T38" fmla="*/ 21 w 808"/>
                  <a:gd name="T39" fmla="*/ 282 h 381"/>
                  <a:gd name="T40" fmla="*/ 21 w 808"/>
                  <a:gd name="T41" fmla="*/ 304 h 381"/>
                  <a:gd name="T42" fmla="*/ 21 w 808"/>
                  <a:gd name="T43" fmla="*/ 316 h 381"/>
                  <a:gd name="T44" fmla="*/ 21 w 808"/>
                  <a:gd name="T45" fmla="*/ 332 h 381"/>
                  <a:gd name="T46" fmla="*/ 21 w 808"/>
                  <a:gd name="T47" fmla="*/ 345 h 381"/>
                  <a:gd name="T48" fmla="*/ 21 w 808"/>
                  <a:gd name="T49" fmla="*/ 347 h 381"/>
                  <a:gd name="T50" fmla="*/ 0 w 808"/>
                  <a:gd name="T51" fmla="*/ 360 h 381"/>
                  <a:gd name="T52" fmla="*/ 0 w 808"/>
                  <a:gd name="T53" fmla="*/ 39 h 381"/>
                  <a:gd name="T54" fmla="*/ 0 w 808"/>
                  <a:gd name="T55" fmla="*/ 39 h 38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808"/>
                  <a:gd name="T85" fmla="*/ 0 h 381"/>
                  <a:gd name="T86" fmla="*/ 808 w 808"/>
                  <a:gd name="T87" fmla="*/ 381 h 381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808" h="381">
                    <a:moveTo>
                      <a:pt x="0" y="39"/>
                    </a:moveTo>
                    <a:lnTo>
                      <a:pt x="5" y="36"/>
                    </a:lnTo>
                    <a:lnTo>
                      <a:pt x="26" y="31"/>
                    </a:lnTo>
                    <a:lnTo>
                      <a:pt x="57" y="20"/>
                    </a:lnTo>
                    <a:lnTo>
                      <a:pt x="104" y="13"/>
                    </a:lnTo>
                    <a:lnTo>
                      <a:pt x="159" y="2"/>
                    </a:lnTo>
                    <a:lnTo>
                      <a:pt x="224" y="0"/>
                    </a:lnTo>
                    <a:lnTo>
                      <a:pt x="299" y="0"/>
                    </a:lnTo>
                    <a:lnTo>
                      <a:pt x="382" y="10"/>
                    </a:lnTo>
                    <a:lnTo>
                      <a:pt x="463" y="26"/>
                    </a:lnTo>
                    <a:lnTo>
                      <a:pt x="535" y="49"/>
                    </a:lnTo>
                    <a:lnTo>
                      <a:pt x="598" y="75"/>
                    </a:lnTo>
                    <a:lnTo>
                      <a:pt x="647" y="106"/>
                    </a:lnTo>
                    <a:lnTo>
                      <a:pt x="689" y="135"/>
                    </a:lnTo>
                    <a:lnTo>
                      <a:pt x="722" y="166"/>
                    </a:lnTo>
                    <a:lnTo>
                      <a:pt x="748" y="197"/>
                    </a:lnTo>
                    <a:lnTo>
                      <a:pt x="767" y="223"/>
                    </a:lnTo>
                    <a:lnTo>
                      <a:pt x="780" y="246"/>
                    </a:lnTo>
                    <a:lnTo>
                      <a:pt x="787" y="270"/>
                    </a:lnTo>
                    <a:lnTo>
                      <a:pt x="795" y="296"/>
                    </a:lnTo>
                    <a:lnTo>
                      <a:pt x="800" y="319"/>
                    </a:lnTo>
                    <a:lnTo>
                      <a:pt x="806" y="337"/>
                    </a:lnTo>
                    <a:lnTo>
                      <a:pt x="806" y="353"/>
                    </a:lnTo>
                    <a:lnTo>
                      <a:pt x="808" y="366"/>
                    </a:lnTo>
                    <a:lnTo>
                      <a:pt x="808" y="368"/>
                    </a:lnTo>
                    <a:lnTo>
                      <a:pt x="0" y="381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BD33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162"/>
              <p:cNvSpPr>
                <a:spLocks/>
              </p:cNvSpPr>
              <p:nvPr/>
            </p:nvSpPr>
            <p:spPr bwMode="auto">
              <a:xfrm>
                <a:off x="1725" y="3183"/>
                <a:ext cx="490" cy="260"/>
              </a:xfrm>
              <a:custGeom>
                <a:avLst/>
                <a:gdLst>
                  <a:gd name="T0" fmla="*/ 0 w 824"/>
                  <a:gd name="T1" fmla="*/ 54 h 262"/>
                  <a:gd name="T2" fmla="*/ 1 w 824"/>
                  <a:gd name="T3" fmla="*/ 52 h 262"/>
                  <a:gd name="T4" fmla="*/ 1 w 824"/>
                  <a:gd name="T5" fmla="*/ 46 h 262"/>
                  <a:gd name="T6" fmla="*/ 2 w 824"/>
                  <a:gd name="T7" fmla="*/ 39 h 262"/>
                  <a:gd name="T8" fmla="*/ 3 w 824"/>
                  <a:gd name="T9" fmla="*/ 31 h 262"/>
                  <a:gd name="T10" fmla="*/ 5 w 824"/>
                  <a:gd name="T11" fmla="*/ 26 h 262"/>
                  <a:gd name="T12" fmla="*/ 7 w 824"/>
                  <a:gd name="T13" fmla="*/ 23 h 262"/>
                  <a:gd name="T14" fmla="*/ 8 w 824"/>
                  <a:gd name="T15" fmla="*/ 26 h 262"/>
                  <a:gd name="T16" fmla="*/ 10 w 824"/>
                  <a:gd name="T17" fmla="*/ 33 h 262"/>
                  <a:gd name="T18" fmla="*/ 11 w 824"/>
                  <a:gd name="T19" fmla="*/ 49 h 262"/>
                  <a:gd name="T20" fmla="*/ 12 w 824"/>
                  <a:gd name="T21" fmla="*/ 68 h 262"/>
                  <a:gd name="T22" fmla="*/ 14 w 824"/>
                  <a:gd name="T23" fmla="*/ 99 h 262"/>
                  <a:gd name="T24" fmla="*/ 14 w 824"/>
                  <a:gd name="T25" fmla="*/ 133 h 262"/>
                  <a:gd name="T26" fmla="*/ 15 w 824"/>
                  <a:gd name="T27" fmla="*/ 164 h 262"/>
                  <a:gd name="T28" fmla="*/ 15 w 824"/>
                  <a:gd name="T29" fmla="*/ 191 h 262"/>
                  <a:gd name="T30" fmla="*/ 15 w 824"/>
                  <a:gd name="T31" fmla="*/ 204 h 262"/>
                  <a:gd name="T32" fmla="*/ 16 w 824"/>
                  <a:gd name="T33" fmla="*/ 212 h 262"/>
                  <a:gd name="T34" fmla="*/ 16 w 824"/>
                  <a:gd name="T35" fmla="*/ 209 h 262"/>
                  <a:gd name="T36" fmla="*/ 16 w 824"/>
                  <a:gd name="T37" fmla="*/ 199 h 262"/>
                  <a:gd name="T38" fmla="*/ 16 w 824"/>
                  <a:gd name="T39" fmla="*/ 192 h 262"/>
                  <a:gd name="T40" fmla="*/ 16 w 824"/>
                  <a:gd name="T41" fmla="*/ 180 h 262"/>
                  <a:gd name="T42" fmla="*/ 16 w 824"/>
                  <a:gd name="T43" fmla="*/ 162 h 262"/>
                  <a:gd name="T44" fmla="*/ 16 w 824"/>
                  <a:gd name="T45" fmla="*/ 143 h 262"/>
                  <a:gd name="T46" fmla="*/ 16 w 824"/>
                  <a:gd name="T47" fmla="*/ 123 h 262"/>
                  <a:gd name="T48" fmla="*/ 16 w 824"/>
                  <a:gd name="T49" fmla="*/ 102 h 262"/>
                  <a:gd name="T50" fmla="*/ 16 w 824"/>
                  <a:gd name="T51" fmla="*/ 81 h 262"/>
                  <a:gd name="T52" fmla="*/ 16 w 824"/>
                  <a:gd name="T53" fmla="*/ 65 h 262"/>
                  <a:gd name="T54" fmla="*/ 15 w 824"/>
                  <a:gd name="T55" fmla="*/ 49 h 262"/>
                  <a:gd name="T56" fmla="*/ 15 w 824"/>
                  <a:gd name="T57" fmla="*/ 33 h 262"/>
                  <a:gd name="T58" fmla="*/ 15 w 824"/>
                  <a:gd name="T59" fmla="*/ 18 h 262"/>
                  <a:gd name="T60" fmla="*/ 14 w 824"/>
                  <a:gd name="T61" fmla="*/ 7 h 262"/>
                  <a:gd name="T62" fmla="*/ 14 w 824"/>
                  <a:gd name="T63" fmla="*/ 2 h 262"/>
                  <a:gd name="T64" fmla="*/ 14 w 824"/>
                  <a:gd name="T65" fmla="*/ 0 h 262"/>
                  <a:gd name="T66" fmla="*/ 14 w 824"/>
                  <a:gd name="T67" fmla="*/ 0 h 262"/>
                  <a:gd name="T68" fmla="*/ 15 w 824"/>
                  <a:gd name="T69" fmla="*/ 0 h 262"/>
                  <a:gd name="T70" fmla="*/ 15 w 824"/>
                  <a:gd name="T71" fmla="*/ 0 h 262"/>
                  <a:gd name="T72" fmla="*/ 16 w 824"/>
                  <a:gd name="T73" fmla="*/ 2 h 262"/>
                  <a:gd name="T74" fmla="*/ 17 w 824"/>
                  <a:gd name="T75" fmla="*/ 7 h 262"/>
                  <a:gd name="T76" fmla="*/ 17 w 824"/>
                  <a:gd name="T77" fmla="*/ 18 h 262"/>
                  <a:gd name="T78" fmla="*/ 18 w 824"/>
                  <a:gd name="T79" fmla="*/ 33 h 262"/>
                  <a:gd name="T80" fmla="*/ 19 w 824"/>
                  <a:gd name="T81" fmla="*/ 54 h 262"/>
                  <a:gd name="T82" fmla="*/ 20 w 824"/>
                  <a:gd name="T83" fmla="*/ 73 h 262"/>
                  <a:gd name="T84" fmla="*/ 20 w 824"/>
                  <a:gd name="T85" fmla="*/ 104 h 262"/>
                  <a:gd name="T86" fmla="*/ 20 w 824"/>
                  <a:gd name="T87" fmla="*/ 138 h 262"/>
                  <a:gd name="T88" fmla="*/ 21 w 824"/>
                  <a:gd name="T89" fmla="*/ 172 h 262"/>
                  <a:gd name="T90" fmla="*/ 21 w 824"/>
                  <a:gd name="T91" fmla="*/ 194 h 262"/>
                  <a:gd name="T92" fmla="*/ 21 w 824"/>
                  <a:gd name="T93" fmla="*/ 219 h 262"/>
                  <a:gd name="T94" fmla="*/ 21 w 824"/>
                  <a:gd name="T95" fmla="*/ 235 h 262"/>
                  <a:gd name="T96" fmla="*/ 21 w 824"/>
                  <a:gd name="T97" fmla="*/ 243 h 262"/>
                  <a:gd name="T98" fmla="*/ 1 w 824"/>
                  <a:gd name="T99" fmla="*/ 248 h 262"/>
                  <a:gd name="T100" fmla="*/ 0 w 824"/>
                  <a:gd name="T101" fmla="*/ 54 h 262"/>
                  <a:gd name="T102" fmla="*/ 0 w 824"/>
                  <a:gd name="T103" fmla="*/ 54 h 26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824"/>
                  <a:gd name="T157" fmla="*/ 0 h 262"/>
                  <a:gd name="T158" fmla="*/ 824 w 824"/>
                  <a:gd name="T159" fmla="*/ 262 h 26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824" h="262">
                    <a:moveTo>
                      <a:pt x="0" y="54"/>
                    </a:moveTo>
                    <a:lnTo>
                      <a:pt x="8" y="52"/>
                    </a:lnTo>
                    <a:lnTo>
                      <a:pt x="34" y="46"/>
                    </a:lnTo>
                    <a:lnTo>
                      <a:pt x="73" y="39"/>
                    </a:lnTo>
                    <a:lnTo>
                      <a:pt x="122" y="31"/>
                    </a:lnTo>
                    <a:lnTo>
                      <a:pt x="177" y="26"/>
                    </a:lnTo>
                    <a:lnTo>
                      <a:pt x="239" y="23"/>
                    </a:lnTo>
                    <a:lnTo>
                      <a:pt x="301" y="26"/>
                    </a:lnTo>
                    <a:lnTo>
                      <a:pt x="366" y="33"/>
                    </a:lnTo>
                    <a:lnTo>
                      <a:pt x="423" y="49"/>
                    </a:lnTo>
                    <a:lnTo>
                      <a:pt x="473" y="75"/>
                    </a:lnTo>
                    <a:lnTo>
                      <a:pt x="512" y="106"/>
                    </a:lnTo>
                    <a:lnTo>
                      <a:pt x="546" y="140"/>
                    </a:lnTo>
                    <a:lnTo>
                      <a:pt x="569" y="171"/>
                    </a:lnTo>
                    <a:lnTo>
                      <a:pt x="587" y="200"/>
                    </a:lnTo>
                    <a:lnTo>
                      <a:pt x="597" y="218"/>
                    </a:lnTo>
                    <a:lnTo>
                      <a:pt x="603" y="226"/>
                    </a:lnTo>
                    <a:lnTo>
                      <a:pt x="603" y="223"/>
                    </a:lnTo>
                    <a:lnTo>
                      <a:pt x="608" y="213"/>
                    </a:lnTo>
                    <a:lnTo>
                      <a:pt x="613" y="202"/>
                    </a:lnTo>
                    <a:lnTo>
                      <a:pt x="621" y="187"/>
                    </a:lnTo>
                    <a:lnTo>
                      <a:pt x="626" y="169"/>
                    </a:lnTo>
                    <a:lnTo>
                      <a:pt x="629" y="150"/>
                    </a:lnTo>
                    <a:lnTo>
                      <a:pt x="629" y="130"/>
                    </a:lnTo>
                    <a:lnTo>
                      <a:pt x="626" y="109"/>
                    </a:lnTo>
                    <a:lnTo>
                      <a:pt x="616" y="88"/>
                    </a:lnTo>
                    <a:lnTo>
                      <a:pt x="603" y="70"/>
                    </a:lnTo>
                    <a:lnTo>
                      <a:pt x="590" y="49"/>
                    </a:lnTo>
                    <a:lnTo>
                      <a:pt x="577" y="33"/>
                    </a:lnTo>
                    <a:lnTo>
                      <a:pt x="561" y="18"/>
                    </a:lnTo>
                    <a:lnTo>
                      <a:pt x="551" y="7"/>
                    </a:lnTo>
                    <a:lnTo>
                      <a:pt x="543" y="2"/>
                    </a:lnTo>
                    <a:lnTo>
                      <a:pt x="543" y="0"/>
                    </a:lnTo>
                    <a:lnTo>
                      <a:pt x="546" y="0"/>
                    </a:lnTo>
                    <a:lnTo>
                      <a:pt x="559" y="0"/>
                    </a:lnTo>
                    <a:lnTo>
                      <a:pt x="579" y="0"/>
                    </a:lnTo>
                    <a:lnTo>
                      <a:pt x="605" y="2"/>
                    </a:lnTo>
                    <a:lnTo>
                      <a:pt x="634" y="7"/>
                    </a:lnTo>
                    <a:lnTo>
                      <a:pt x="665" y="18"/>
                    </a:lnTo>
                    <a:lnTo>
                      <a:pt x="696" y="33"/>
                    </a:lnTo>
                    <a:lnTo>
                      <a:pt x="725" y="54"/>
                    </a:lnTo>
                    <a:lnTo>
                      <a:pt x="751" y="80"/>
                    </a:lnTo>
                    <a:lnTo>
                      <a:pt x="772" y="111"/>
                    </a:lnTo>
                    <a:lnTo>
                      <a:pt x="787" y="145"/>
                    </a:lnTo>
                    <a:lnTo>
                      <a:pt x="803" y="179"/>
                    </a:lnTo>
                    <a:lnTo>
                      <a:pt x="811" y="207"/>
                    </a:lnTo>
                    <a:lnTo>
                      <a:pt x="818" y="233"/>
                    </a:lnTo>
                    <a:lnTo>
                      <a:pt x="821" y="249"/>
                    </a:lnTo>
                    <a:lnTo>
                      <a:pt x="824" y="257"/>
                    </a:lnTo>
                    <a:lnTo>
                      <a:pt x="8" y="26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0A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163"/>
              <p:cNvSpPr>
                <a:spLocks/>
              </p:cNvSpPr>
              <p:nvPr/>
            </p:nvSpPr>
            <p:spPr bwMode="auto">
              <a:xfrm>
                <a:off x="3008" y="2950"/>
                <a:ext cx="544" cy="388"/>
              </a:xfrm>
              <a:custGeom>
                <a:avLst/>
                <a:gdLst>
                  <a:gd name="T0" fmla="*/ 1 w 914"/>
                  <a:gd name="T1" fmla="*/ 376 h 390"/>
                  <a:gd name="T2" fmla="*/ 0 w 914"/>
                  <a:gd name="T3" fmla="*/ 368 h 390"/>
                  <a:gd name="T4" fmla="*/ 0 w 914"/>
                  <a:gd name="T5" fmla="*/ 342 h 390"/>
                  <a:gd name="T6" fmla="*/ 1 w 914"/>
                  <a:gd name="T7" fmla="*/ 305 h 390"/>
                  <a:gd name="T8" fmla="*/ 1 w 914"/>
                  <a:gd name="T9" fmla="*/ 271 h 390"/>
                  <a:gd name="T10" fmla="*/ 1 w 914"/>
                  <a:gd name="T11" fmla="*/ 221 h 390"/>
                  <a:gd name="T12" fmla="*/ 1 w 914"/>
                  <a:gd name="T13" fmla="*/ 175 h 390"/>
                  <a:gd name="T14" fmla="*/ 1 w 914"/>
                  <a:gd name="T15" fmla="*/ 133 h 390"/>
                  <a:gd name="T16" fmla="*/ 2 w 914"/>
                  <a:gd name="T17" fmla="*/ 99 h 390"/>
                  <a:gd name="T18" fmla="*/ 3 w 914"/>
                  <a:gd name="T19" fmla="*/ 78 h 390"/>
                  <a:gd name="T20" fmla="*/ 4 w 914"/>
                  <a:gd name="T21" fmla="*/ 57 h 390"/>
                  <a:gd name="T22" fmla="*/ 6 w 914"/>
                  <a:gd name="T23" fmla="*/ 41 h 390"/>
                  <a:gd name="T24" fmla="*/ 7 w 914"/>
                  <a:gd name="T25" fmla="*/ 31 h 390"/>
                  <a:gd name="T26" fmla="*/ 10 w 914"/>
                  <a:gd name="T27" fmla="*/ 23 h 390"/>
                  <a:gd name="T28" fmla="*/ 12 w 914"/>
                  <a:gd name="T29" fmla="*/ 15 h 390"/>
                  <a:gd name="T30" fmla="*/ 14 w 914"/>
                  <a:gd name="T31" fmla="*/ 13 h 390"/>
                  <a:gd name="T32" fmla="*/ 16 w 914"/>
                  <a:gd name="T33" fmla="*/ 8 h 390"/>
                  <a:gd name="T34" fmla="*/ 18 w 914"/>
                  <a:gd name="T35" fmla="*/ 2 h 390"/>
                  <a:gd name="T36" fmla="*/ 20 w 914"/>
                  <a:gd name="T37" fmla="*/ 2 h 390"/>
                  <a:gd name="T38" fmla="*/ 21 w 914"/>
                  <a:gd name="T39" fmla="*/ 0 h 390"/>
                  <a:gd name="T40" fmla="*/ 22 w 914"/>
                  <a:gd name="T41" fmla="*/ 0 h 390"/>
                  <a:gd name="T42" fmla="*/ 23 w 914"/>
                  <a:gd name="T43" fmla="*/ 0 h 390"/>
                  <a:gd name="T44" fmla="*/ 24 w 914"/>
                  <a:gd name="T45" fmla="*/ 2 h 390"/>
                  <a:gd name="T46" fmla="*/ 24 w 914"/>
                  <a:gd name="T47" fmla="*/ 2 h 390"/>
                  <a:gd name="T48" fmla="*/ 24 w 914"/>
                  <a:gd name="T49" fmla="*/ 2 h 390"/>
                  <a:gd name="T50" fmla="*/ 23 w 914"/>
                  <a:gd name="T51" fmla="*/ 376 h 390"/>
                  <a:gd name="T52" fmla="*/ 1 w 914"/>
                  <a:gd name="T53" fmla="*/ 376 h 390"/>
                  <a:gd name="T54" fmla="*/ 1 w 914"/>
                  <a:gd name="T55" fmla="*/ 376 h 39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14"/>
                  <a:gd name="T85" fmla="*/ 0 h 390"/>
                  <a:gd name="T86" fmla="*/ 914 w 914"/>
                  <a:gd name="T87" fmla="*/ 390 h 39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14" h="390">
                    <a:moveTo>
                      <a:pt x="3" y="390"/>
                    </a:moveTo>
                    <a:lnTo>
                      <a:pt x="0" y="382"/>
                    </a:lnTo>
                    <a:lnTo>
                      <a:pt x="0" y="356"/>
                    </a:lnTo>
                    <a:lnTo>
                      <a:pt x="3" y="319"/>
                    </a:lnTo>
                    <a:lnTo>
                      <a:pt x="5" y="278"/>
                    </a:lnTo>
                    <a:lnTo>
                      <a:pt x="13" y="228"/>
                    </a:lnTo>
                    <a:lnTo>
                      <a:pt x="29" y="182"/>
                    </a:lnTo>
                    <a:lnTo>
                      <a:pt x="49" y="140"/>
                    </a:lnTo>
                    <a:lnTo>
                      <a:pt x="80" y="106"/>
                    </a:lnTo>
                    <a:lnTo>
                      <a:pt x="119" y="78"/>
                    </a:lnTo>
                    <a:lnTo>
                      <a:pt x="169" y="57"/>
                    </a:lnTo>
                    <a:lnTo>
                      <a:pt x="223" y="41"/>
                    </a:lnTo>
                    <a:lnTo>
                      <a:pt x="288" y="31"/>
                    </a:lnTo>
                    <a:lnTo>
                      <a:pt x="358" y="23"/>
                    </a:lnTo>
                    <a:lnTo>
                      <a:pt x="434" y="15"/>
                    </a:lnTo>
                    <a:lnTo>
                      <a:pt x="514" y="13"/>
                    </a:lnTo>
                    <a:lnTo>
                      <a:pt x="597" y="8"/>
                    </a:lnTo>
                    <a:lnTo>
                      <a:pt x="675" y="2"/>
                    </a:lnTo>
                    <a:lnTo>
                      <a:pt x="743" y="2"/>
                    </a:lnTo>
                    <a:lnTo>
                      <a:pt x="795" y="0"/>
                    </a:lnTo>
                    <a:lnTo>
                      <a:pt x="839" y="0"/>
                    </a:lnTo>
                    <a:lnTo>
                      <a:pt x="873" y="0"/>
                    </a:lnTo>
                    <a:lnTo>
                      <a:pt x="896" y="2"/>
                    </a:lnTo>
                    <a:lnTo>
                      <a:pt x="909" y="2"/>
                    </a:lnTo>
                    <a:lnTo>
                      <a:pt x="914" y="2"/>
                    </a:lnTo>
                    <a:lnTo>
                      <a:pt x="886" y="390"/>
                    </a:lnTo>
                    <a:lnTo>
                      <a:pt x="3" y="390"/>
                    </a:lnTo>
                    <a:close/>
                  </a:path>
                </a:pathLst>
              </a:custGeom>
              <a:solidFill>
                <a:srgbClr val="AD14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164"/>
              <p:cNvSpPr>
                <a:spLocks/>
              </p:cNvSpPr>
              <p:nvPr/>
            </p:nvSpPr>
            <p:spPr bwMode="auto">
              <a:xfrm>
                <a:off x="1783" y="2730"/>
                <a:ext cx="278" cy="245"/>
              </a:xfrm>
              <a:custGeom>
                <a:avLst/>
                <a:gdLst>
                  <a:gd name="T0" fmla="*/ 2 w 467"/>
                  <a:gd name="T1" fmla="*/ 79 h 247"/>
                  <a:gd name="T2" fmla="*/ 1 w 467"/>
                  <a:gd name="T3" fmla="*/ 81 h 247"/>
                  <a:gd name="T4" fmla="*/ 1 w 467"/>
                  <a:gd name="T5" fmla="*/ 89 h 247"/>
                  <a:gd name="T6" fmla="*/ 1 w 467"/>
                  <a:gd name="T7" fmla="*/ 112 h 247"/>
                  <a:gd name="T8" fmla="*/ 1 w 467"/>
                  <a:gd name="T9" fmla="*/ 149 h 247"/>
                  <a:gd name="T10" fmla="*/ 1 w 467"/>
                  <a:gd name="T11" fmla="*/ 172 h 247"/>
                  <a:gd name="T12" fmla="*/ 2 w 467"/>
                  <a:gd name="T13" fmla="*/ 181 h 247"/>
                  <a:gd name="T14" fmla="*/ 3 w 467"/>
                  <a:gd name="T15" fmla="*/ 184 h 247"/>
                  <a:gd name="T16" fmla="*/ 4 w 467"/>
                  <a:gd name="T17" fmla="*/ 186 h 247"/>
                  <a:gd name="T18" fmla="*/ 4 w 467"/>
                  <a:gd name="T19" fmla="*/ 199 h 247"/>
                  <a:gd name="T20" fmla="*/ 5 w 467"/>
                  <a:gd name="T21" fmla="*/ 217 h 247"/>
                  <a:gd name="T22" fmla="*/ 5 w 467"/>
                  <a:gd name="T23" fmla="*/ 230 h 247"/>
                  <a:gd name="T24" fmla="*/ 7 w 467"/>
                  <a:gd name="T25" fmla="*/ 228 h 247"/>
                  <a:gd name="T26" fmla="*/ 7 w 467"/>
                  <a:gd name="T27" fmla="*/ 196 h 247"/>
                  <a:gd name="T28" fmla="*/ 7 w 467"/>
                  <a:gd name="T29" fmla="*/ 164 h 247"/>
                  <a:gd name="T30" fmla="*/ 8 w 467"/>
                  <a:gd name="T31" fmla="*/ 128 h 247"/>
                  <a:gd name="T32" fmla="*/ 8 w 467"/>
                  <a:gd name="T33" fmla="*/ 105 h 247"/>
                  <a:gd name="T34" fmla="*/ 9 w 467"/>
                  <a:gd name="T35" fmla="*/ 100 h 247"/>
                  <a:gd name="T36" fmla="*/ 10 w 467"/>
                  <a:gd name="T37" fmla="*/ 100 h 247"/>
                  <a:gd name="T38" fmla="*/ 11 w 467"/>
                  <a:gd name="T39" fmla="*/ 89 h 247"/>
                  <a:gd name="T40" fmla="*/ 12 w 467"/>
                  <a:gd name="T41" fmla="*/ 61 h 247"/>
                  <a:gd name="T42" fmla="*/ 12 w 467"/>
                  <a:gd name="T43" fmla="*/ 42 h 247"/>
                  <a:gd name="T44" fmla="*/ 13 w 467"/>
                  <a:gd name="T45" fmla="*/ 26 h 247"/>
                  <a:gd name="T46" fmla="*/ 13 w 467"/>
                  <a:gd name="T47" fmla="*/ 16 h 247"/>
                  <a:gd name="T48" fmla="*/ 11 w 467"/>
                  <a:gd name="T49" fmla="*/ 8 h 247"/>
                  <a:gd name="T50" fmla="*/ 10 w 467"/>
                  <a:gd name="T51" fmla="*/ 3 h 247"/>
                  <a:gd name="T52" fmla="*/ 9 w 467"/>
                  <a:gd name="T53" fmla="*/ 0 h 247"/>
                  <a:gd name="T54" fmla="*/ 8 w 467"/>
                  <a:gd name="T55" fmla="*/ 0 h 247"/>
                  <a:gd name="T56" fmla="*/ 8 w 467"/>
                  <a:gd name="T57" fmla="*/ 5 h 247"/>
                  <a:gd name="T58" fmla="*/ 7 w 467"/>
                  <a:gd name="T59" fmla="*/ 26 h 247"/>
                  <a:gd name="T60" fmla="*/ 6 w 467"/>
                  <a:gd name="T61" fmla="*/ 55 h 247"/>
                  <a:gd name="T62" fmla="*/ 5 w 467"/>
                  <a:gd name="T63" fmla="*/ 63 h 247"/>
                  <a:gd name="T64" fmla="*/ 4 w 467"/>
                  <a:gd name="T65" fmla="*/ 61 h 247"/>
                  <a:gd name="T66" fmla="*/ 3 w 467"/>
                  <a:gd name="T67" fmla="*/ 52 h 247"/>
                  <a:gd name="T68" fmla="*/ 3 w 467"/>
                  <a:gd name="T69" fmla="*/ 39 h 247"/>
                  <a:gd name="T70" fmla="*/ 2 w 467"/>
                  <a:gd name="T71" fmla="*/ 34 h 247"/>
                  <a:gd name="T72" fmla="*/ 2 w 467"/>
                  <a:gd name="T73" fmla="*/ 34 h 247"/>
                  <a:gd name="T74" fmla="*/ 1 w 467"/>
                  <a:gd name="T75" fmla="*/ 34 h 247"/>
                  <a:gd name="T76" fmla="*/ 1 w 467"/>
                  <a:gd name="T77" fmla="*/ 39 h 247"/>
                  <a:gd name="T78" fmla="*/ 1 w 467"/>
                  <a:gd name="T79" fmla="*/ 47 h 247"/>
                  <a:gd name="T80" fmla="*/ 1 w 467"/>
                  <a:gd name="T81" fmla="*/ 60 h 247"/>
                  <a:gd name="T82" fmla="*/ 1 w 467"/>
                  <a:gd name="T83" fmla="*/ 63 h 247"/>
                  <a:gd name="T84" fmla="*/ 2 w 467"/>
                  <a:gd name="T85" fmla="*/ 76 h 247"/>
                  <a:gd name="T86" fmla="*/ 2 w 467"/>
                  <a:gd name="T87" fmla="*/ 81 h 24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67"/>
                  <a:gd name="T133" fmla="*/ 0 h 247"/>
                  <a:gd name="T134" fmla="*/ 467 w 467"/>
                  <a:gd name="T135" fmla="*/ 247 h 24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67" h="247">
                    <a:moveTo>
                      <a:pt x="72" y="88"/>
                    </a:moveTo>
                    <a:lnTo>
                      <a:pt x="67" y="86"/>
                    </a:lnTo>
                    <a:lnTo>
                      <a:pt x="59" y="88"/>
                    </a:lnTo>
                    <a:lnTo>
                      <a:pt x="49" y="88"/>
                    </a:lnTo>
                    <a:lnTo>
                      <a:pt x="36" y="91"/>
                    </a:lnTo>
                    <a:lnTo>
                      <a:pt x="23" y="96"/>
                    </a:lnTo>
                    <a:lnTo>
                      <a:pt x="10" y="107"/>
                    </a:lnTo>
                    <a:lnTo>
                      <a:pt x="2" y="119"/>
                    </a:lnTo>
                    <a:lnTo>
                      <a:pt x="0" y="138"/>
                    </a:lnTo>
                    <a:lnTo>
                      <a:pt x="2" y="156"/>
                    </a:lnTo>
                    <a:lnTo>
                      <a:pt x="13" y="169"/>
                    </a:lnTo>
                    <a:lnTo>
                      <a:pt x="26" y="179"/>
                    </a:lnTo>
                    <a:lnTo>
                      <a:pt x="44" y="187"/>
                    </a:lnTo>
                    <a:lnTo>
                      <a:pt x="62" y="192"/>
                    </a:lnTo>
                    <a:lnTo>
                      <a:pt x="80" y="195"/>
                    </a:lnTo>
                    <a:lnTo>
                      <a:pt x="98" y="197"/>
                    </a:lnTo>
                    <a:lnTo>
                      <a:pt x="114" y="197"/>
                    </a:lnTo>
                    <a:lnTo>
                      <a:pt x="127" y="200"/>
                    </a:lnTo>
                    <a:lnTo>
                      <a:pt x="140" y="205"/>
                    </a:lnTo>
                    <a:lnTo>
                      <a:pt x="153" y="213"/>
                    </a:lnTo>
                    <a:lnTo>
                      <a:pt x="166" y="223"/>
                    </a:lnTo>
                    <a:lnTo>
                      <a:pt x="179" y="231"/>
                    </a:lnTo>
                    <a:lnTo>
                      <a:pt x="195" y="239"/>
                    </a:lnTo>
                    <a:lnTo>
                      <a:pt x="210" y="244"/>
                    </a:lnTo>
                    <a:lnTo>
                      <a:pt x="226" y="247"/>
                    </a:lnTo>
                    <a:lnTo>
                      <a:pt x="239" y="242"/>
                    </a:lnTo>
                    <a:lnTo>
                      <a:pt x="252" y="229"/>
                    </a:lnTo>
                    <a:lnTo>
                      <a:pt x="259" y="210"/>
                    </a:lnTo>
                    <a:lnTo>
                      <a:pt x="267" y="192"/>
                    </a:lnTo>
                    <a:lnTo>
                      <a:pt x="272" y="171"/>
                    </a:lnTo>
                    <a:lnTo>
                      <a:pt x="280" y="153"/>
                    </a:lnTo>
                    <a:lnTo>
                      <a:pt x="288" y="135"/>
                    </a:lnTo>
                    <a:lnTo>
                      <a:pt x="298" y="122"/>
                    </a:lnTo>
                    <a:lnTo>
                      <a:pt x="306" y="112"/>
                    </a:lnTo>
                    <a:lnTo>
                      <a:pt x="322" y="109"/>
                    </a:lnTo>
                    <a:lnTo>
                      <a:pt x="337" y="107"/>
                    </a:lnTo>
                    <a:lnTo>
                      <a:pt x="353" y="107"/>
                    </a:lnTo>
                    <a:lnTo>
                      <a:pt x="369" y="107"/>
                    </a:lnTo>
                    <a:lnTo>
                      <a:pt x="387" y="104"/>
                    </a:lnTo>
                    <a:lnTo>
                      <a:pt x="405" y="96"/>
                    </a:lnTo>
                    <a:lnTo>
                      <a:pt x="421" y="83"/>
                    </a:lnTo>
                    <a:lnTo>
                      <a:pt x="436" y="68"/>
                    </a:lnTo>
                    <a:lnTo>
                      <a:pt x="449" y="55"/>
                    </a:lnTo>
                    <a:lnTo>
                      <a:pt x="457" y="42"/>
                    </a:lnTo>
                    <a:lnTo>
                      <a:pt x="465" y="34"/>
                    </a:lnTo>
                    <a:lnTo>
                      <a:pt x="467" y="26"/>
                    </a:lnTo>
                    <a:lnTo>
                      <a:pt x="465" y="21"/>
                    </a:lnTo>
                    <a:lnTo>
                      <a:pt x="460" y="16"/>
                    </a:lnTo>
                    <a:lnTo>
                      <a:pt x="447" y="10"/>
                    </a:lnTo>
                    <a:lnTo>
                      <a:pt x="428" y="8"/>
                    </a:lnTo>
                    <a:lnTo>
                      <a:pt x="405" y="5"/>
                    </a:lnTo>
                    <a:lnTo>
                      <a:pt x="382" y="3"/>
                    </a:lnTo>
                    <a:lnTo>
                      <a:pt x="358" y="3"/>
                    </a:lnTo>
                    <a:lnTo>
                      <a:pt x="337" y="0"/>
                    </a:lnTo>
                    <a:lnTo>
                      <a:pt x="317" y="0"/>
                    </a:lnTo>
                    <a:lnTo>
                      <a:pt x="306" y="0"/>
                    </a:lnTo>
                    <a:lnTo>
                      <a:pt x="301" y="0"/>
                    </a:lnTo>
                    <a:lnTo>
                      <a:pt x="296" y="5"/>
                    </a:lnTo>
                    <a:lnTo>
                      <a:pt x="283" y="13"/>
                    </a:lnTo>
                    <a:lnTo>
                      <a:pt x="262" y="26"/>
                    </a:lnTo>
                    <a:lnTo>
                      <a:pt x="241" y="42"/>
                    </a:lnTo>
                    <a:lnTo>
                      <a:pt x="215" y="55"/>
                    </a:lnTo>
                    <a:lnTo>
                      <a:pt x="189" y="65"/>
                    </a:lnTo>
                    <a:lnTo>
                      <a:pt x="166" y="70"/>
                    </a:lnTo>
                    <a:lnTo>
                      <a:pt x="150" y="70"/>
                    </a:lnTo>
                    <a:lnTo>
                      <a:pt x="137" y="65"/>
                    </a:lnTo>
                    <a:lnTo>
                      <a:pt x="130" y="57"/>
                    </a:lnTo>
                    <a:lnTo>
                      <a:pt x="122" y="52"/>
                    </a:lnTo>
                    <a:lnTo>
                      <a:pt x="119" y="44"/>
                    </a:lnTo>
                    <a:lnTo>
                      <a:pt x="111" y="39"/>
                    </a:lnTo>
                    <a:lnTo>
                      <a:pt x="106" y="36"/>
                    </a:lnTo>
                    <a:lnTo>
                      <a:pt x="96" y="34"/>
                    </a:lnTo>
                    <a:lnTo>
                      <a:pt x="80" y="34"/>
                    </a:lnTo>
                    <a:lnTo>
                      <a:pt x="62" y="34"/>
                    </a:lnTo>
                    <a:lnTo>
                      <a:pt x="49" y="34"/>
                    </a:lnTo>
                    <a:lnTo>
                      <a:pt x="39" y="34"/>
                    </a:lnTo>
                    <a:lnTo>
                      <a:pt x="33" y="36"/>
                    </a:lnTo>
                    <a:lnTo>
                      <a:pt x="28" y="39"/>
                    </a:lnTo>
                    <a:lnTo>
                      <a:pt x="26" y="44"/>
                    </a:lnTo>
                    <a:lnTo>
                      <a:pt x="28" y="47"/>
                    </a:lnTo>
                    <a:lnTo>
                      <a:pt x="33" y="55"/>
                    </a:lnTo>
                    <a:lnTo>
                      <a:pt x="39" y="60"/>
                    </a:lnTo>
                    <a:lnTo>
                      <a:pt x="46" y="65"/>
                    </a:lnTo>
                    <a:lnTo>
                      <a:pt x="52" y="70"/>
                    </a:lnTo>
                    <a:lnTo>
                      <a:pt x="59" y="75"/>
                    </a:lnTo>
                    <a:lnTo>
                      <a:pt x="67" y="83"/>
                    </a:lnTo>
                    <a:lnTo>
                      <a:pt x="72" y="88"/>
                    </a:lnTo>
                    <a:close/>
                  </a:path>
                </a:pathLst>
              </a:custGeom>
              <a:solidFill>
                <a:srgbClr val="DBDE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165"/>
              <p:cNvSpPr>
                <a:spLocks/>
              </p:cNvSpPr>
              <p:nvPr/>
            </p:nvSpPr>
            <p:spPr bwMode="auto">
              <a:xfrm>
                <a:off x="3097" y="3024"/>
                <a:ext cx="451" cy="314"/>
              </a:xfrm>
              <a:custGeom>
                <a:avLst/>
                <a:gdLst>
                  <a:gd name="T0" fmla="*/ 0 w 758"/>
                  <a:gd name="T1" fmla="*/ 308 h 315"/>
                  <a:gd name="T2" fmla="*/ 0 w 758"/>
                  <a:gd name="T3" fmla="*/ 300 h 315"/>
                  <a:gd name="T4" fmla="*/ 1 w 758"/>
                  <a:gd name="T5" fmla="*/ 279 h 315"/>
                  <a:gd name="T6" fmla="*/ 1 w 758"/>
                  <a:gd name="T7" fmla="*/ 248 h 315"/>
                  <a:gd name="T8" fmla="*/ 1 w 758"/>
                  <a:gd name="T9" fmla="*/ 209 h 315"/>
                  <a:gd name="T10" fmla="*/ 1 w 758"/>
                  <a:gd name="T11" fmla="*/ 167 h 315"/>
                  <a:gd name="T12" fmla="*/ 1 w 758"/>
                  <a:gd name="T13" fmla="*/ 133 h 315"/>
                  <a:gd name="T14" fmla="*/ 2 w 758"/>
                  <a:gd name="T15" fmla="*/ 94 h 315"/>
                  <a:gd name="T16" fmla="*/ 4 w 758"/>
                  <a:gd name="T17" fmla="*/ 63 h 315"/>
                  <a:gd name="T18" fmla="*/ 5 w 758"/>
                  <a:gd name="T19" fmla="*/ 39 h 315"/>
                  <a:gd name="T20" fmla="*/ 7 w 758"/>
                  <a:gd name="T21" fmla="*/ 21 h 315"/>
                  <a:gd name="T22" fmla="*/ 10 w 758"/>
                  <a:gd name="T23" fmla="*/ 11 h 315"/>
                  <a:gd name="T24" fmla="*/ 13 w 758"/>
                  <a:gd name="T25" fmla="*/ 3 h 315"/>
                  <a:gd name="T26" fmla="*/ 16 w 758"/>
                  <a:gd name="T27" fmla="*/ 0 h 315"/>
                  <a:gd name="T28" fmla="*/ 18 w 758"/>
                  <a:gd name="T29" fmla="*/ 0 h 315"/>
                  <a:gd name="T30" fmla="*/ 20 w 758"/>
                  <a:gd name="T31" fmla="*/ 0 h 315"/>
                  <a:gd name="T32" fmla="*/ 20 w 758"/>
                  <a:gd name="T33" fmla="*/ 0 h 315"/>
                  <a:gd name="T34" fmla="*/ 20 w 758"/>
                  <a:gd name="T35" fmla="*/ 300 h 315"/>
                  <a:gd name="T36" fmla="*/ 0 w 758"/>
                  <a:gd name="T37" fmla="*/ 308 h 315"/>
                  <a:gd name="T38" fmla="*/ 0 w 758"/>
                  <a:gd name="T39" fmla="*/ 308 h 315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758"/>
                  <a:gd name="T61" fmla="*/ 0 h 315"/>
                  <a:gd name="T62" fmla="*/ 758 w 758"/>
                  <a:gd name="T63" fmla="*/ 315 h 315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758" h="315">
                    <a:moveTo>
                      <a:pt x="0" y="315"/>
                    </a:moveTo>
                    <a:lnTo>
                      <a:pt x="0" y="307"/>
                    </a:lnTo>
                    <a:lnTo>
                      <a:pt x="2" y="286"/>
                    </a:lnTo>
                    <a:lnTo>
                      <a:pt x="7" y="255"/>
                    </a:lnTo>
                    <a:lnTo>
                      <a:pt x="18" y="216"/>
                    </a:lnTo>
                    <a:lnTo>
                      <a:pt x="33" y="174"/>
                    </a:lnTo>
                    <a:lnTo>
                      <a:pt x="59" y="133"/>
                    </a:lnTo>
                    <a:lnTo>
                      <a:pt x="91" y="94"/>
                    </a:lnTo>
                    <a:lnTo>
                      <a:pt x="135" y="63"/>
                    </a:lnTo>
                    <a:lnTo>
                      <a:pt x="197" y="39"/>
                    </a:lnTo>
                    <a:lnTo>
                      <a:pt x="285" y="21"/>
                    </a:lnTo>
                    <a:lnTo>
                      <a:pt x="389" y="11"/>
                    </a:lnTo>
                    <a:lnTo>
                      <a:pt x="496" y="3"/>
                    </a:lnTo>
                    <a:lnTo>
                      <a:pt x="595" y="0"/>
                    </a:lnTo>
                    <a:lnTo>
                      <a:pt x="680" y="0"/>
                    </a:lnTo>
                    <a:lnTo>
                      <a:pt x="737" y="0"/>
                    </a:lnTo>
                    <a:lnTo>
                      <a:pt x="758" y="0"/>
                    </a:lnTo>
                    <a:lnTo>
                      <a:pt x="737" y="307"/>
                    </a:lnTo>
                    <a:lnTo>
                      <a:pt x="0" y="315"/>
                    </a:lnTo>
                    <a:close/>
                  </a:path>
                </a:pathLst>
              </a:custGeom>
              <a:solidFill>
                <a:srgbClr val="990A4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166"/>
              <p:cNvSpPr>
                <a:spLocks/>
              </p:cNvSpPr>
              <p:nvPr/>
            </p:nvSpPr>
            <p:spPr bwMode="auto">
              <a:xfrm>
                <a:off x="3120" y="2163"/>
                <a:ext cx="111" cy="313"/>
              </a:xfrm>
              <a:custGeom>
                <a:avLst/>
                <a:gdLst>
                  <a:gd name="T0" fmla="*/ 1 w 187"/>
                  <a:gd name="T1" fmla="*/ 0 h 315"/>
                  <a:gd name="T2" fmla="*/ 1 w 187"/>
                  <a:gd name="T3" fmla="*/ 6 h 315"/>
                  <a:gd name="T4" fmla="*/ 1 w 187"/>
                  <a:gd name="T5" fmla="*/ 21 h 315"/>
                  <a:gd name="T6" fmla="*/ 0 w 187"/>
                  <a:gd name="T7" fmla="*/ 45 h 315"/>
                  <a:gd name="T8" fmla="*/ 1 w 187"/>
                  <a:gd name="T9" fmla="*/ 73 h 315"/>
                  <a:gd name="T10" fmla="*/ 1 w 187"/>
                  <a:gd name="T11" fmla="*/ 95 h 315"/>
                  <a:gd name="T12" fmla="*/ 1 w 187"/>
                  <a:gd name="T13" fmla="*/ 129 h 315"/>
                  <a:gd name="T14" fmla="*/ 1 w 187"/>
                  <a:gd name="T15" fmla="*/ 162 h 315"/>
                  <a:gd name="T16" fmla="*/ 1 w 187"/>
                  <a:gd name="T17" fmla="*/ 193 h 315"/>
                  <a:gd name="T18" fmla="*/ 1 w 187"/>
                  <a:gd name="T19" fmla="*/ 219 h 315"/>
                  <a:gd name="T20" fmla="*/ 1 w 187"/>
                  <a:gd name="T21" fmla="*/ 238 h 315"/>
                  <a:gd name="T22" fmla="*/ 2 w 187"/>
                  <a:gd name="T23" fmla="*/ 259 h 315"/>
                  <a:gd name="T24" fmla="*/ 2 w 187"/>
                  <a:gd name="T25" fmla="*/ 277 h 315"/>
                  <a:gd name="T26" fmla="*/ 2 w 187"/>
                  <a:gd name="T27" fmla="*/ 290 h 315"/>
                  <a:gd name="T28" fmla="*/ 3 w 187"/>
                  <a:gd name="T29" fmla="*/ 301 h 315"/>
                  <a:gd name="T30" fmla="*/ 4 w 187"/>
                  <a:gd name="T31" fmla="*/ 301 h 315"/>
                  <a:gd name="T32" fmla="*/ 4 w 187"/>
                  <a:gd name="T33" fmla="*/ 301 h 315"/>
                  <a:gd name="T34" fmla="*/ 5 w 187"/>
                  <a:gd name="T35" fmla="*/ 288 h 315"/>
                  <a:gd name="T36" fmla="*/ 5 w 187"/>
                  <a:gd name="T37" fmla="*/ 270 h 315"/>
                  <a:gd name="T38" fmla="*/ 5 w 187"/>
                  <a:gd name="T39" fmla="*/ 246 h 315"/>
                  <a:gd name="T40" fmla="*/ 4 w 187"/>
                  <a:gd name="T41" fmla="*/ 227 h 315"/>
                  <a:gd name="T42" fmla="*/ 4 w 187"/>
                  <a:gd name="T43" fmla="*/ 199 h 315"/>
                  <a:gd name="T44" fmla="*/ 3 w 187"/>
                  <a:gd name="T45" fmla="*/ 167 h 315"/>
                  <a:gd name="T46" fmla="*/ 3 w 187"/>
                  <a:gd name="T47" fmla="*/ 136 h 315"/>
                  <a:gd name="T48" fmla="*/ 3 w 187"/>
                  <a:gd name="T49" fmla="*/ 110 h 315"/>
                  <a:gd name="T50" fmla="*/ 2 w 187"/>
                  <a:gd name="T51" fmla="*/ 84 h 315"/>
                  <a:gd name="T52" fmla="*/ 2 w 187"/>
                  <a:gd name="T53" fmla="*/ 68 h 315"/>
                  <a:gd name="T54" fmla="*/ 2 w 187"/>
                  <a:gd name="T55" fmla="*/ 47 h 315"/>
                  <a:gd name="T56" fmla="*/ 1 w 187"/>
                  <a:gd name="T57" fmla="*/ 32 h 315"/>
                  <a:gd name="T58" fmla="*/ 1 w 187"/>
                  <a:gd name="T59" fmla="*/ 19 h 315"/>
                  <a:gd name="T60" fmla="*/ 1 w 187"/>
                  <a:gd name="T61" fmla="*/ 8 h 315"/>
                  <a:gd name="T62" fmla="*/ 1 w 187"/>
                  <a:gd name="T63" fmla="*/ 3 h 315"/>
                  <a:gd name="T64" fmla="*/ 1 w 187"/>
                  <a:gd name="T65" fmla="*/ 0 h 315"/>
                  <a:gd name="T66" fmla="*/ 1 w 187"/>
                  <a:gd name="T67" fmla="*/ 0 h 31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87"/>
                  <a:gd name="T103" fmla="*/ 0 h 315"/>
                  <a:gd name="T104" fmla="*/ 187 w 187"/>
                  <a:gd name="T105" fmla="*/ 315 h 31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87" h="315">
                    <a:moveTo>
                      <a:pt x="5" y="0"/>
                    </a:moveTo>
                    <a:lnTo>
                      <a:pt x="3" y="6"/>
                    </a:lnTo>
                    <a:lnTo>
                      <a:pt x="3" y="21"/>
                    </a:lnTo>
                    <a:lnTo>
                      <a:pt x="0" y="45"/>
                    </a:lnTo>
                    <a:lnTo>
                      <a:pt x="3" y="73"/>
                    </a:lnTo>
                    <a:lnTo>
                      <a:pt x="3" y="102"/>
                    </a:lnTo>
                    <a:lnTo>
                      <a:pt x="8" y="136"/>
                    </a:lnTo>
                    <a:lnTo>
                      <a:pt x="16" y="169"/>
                    </a:lnTo>
                    <a:lnTo>
                      <a:pt x="29" y="200"/>
                    </a:lnTo>
                    <a:lnTo>
                      <a:pt x="42" y="226"/>
                    </a:lnTo>
                    <a:lnTo>
                      <a:pt x="57" y="252"/>
                    </a:lnTo>
                    <a:lnTo>
                      <a:pt x="70" y="273"/>
                    </a:lnTo>
                    <a:lnTo>
                      <a:pt x="86" y="291"/>
                    </a:lnTo>
                    <a:lnTo>
                      <a:pt x="101" y="304"/>
                    </a:lnTo>
                    <a:lnTo>
                      <a:pt x="120" y="315"/>
                    </a:lnTo>
                    <a:lnTo>
                      <a:pt x="140" y="315"/>
                    </a:lnTo>
                    <a:lnTo>
                      <a:pt x="164" y="315"/>
                    </a:lnTo>
                    <a:lnTo>
                      <a:pt x="182" y="302"/>
                    </a:lnTo>
                    <a:lnTo>
                      <a:pt x="187" y="284"/>
                    </a:lnTo>
                    <a:lnTo>
                      <a:pt x="182" y="260"/>
                    </a:lnTo>
                    <a:lnTo>
                      <a:pt x="169" y="234"/>
                    </a:lnTo>
                    <a:lnTo>
                      <a:pt x="151" y="206"/>
                    </a:lnTo>
                    <a:lnTo>
                      <a:pt x="132" y="174"/>
                    </a:lnTo>
                    <a:lnTo>
                      <a:pt x="117" y="143"/>
                    </a:lnTo>
                    <a:lnTo>
                      <a:pt x="107" y="117"/>
                    </a:lnTo>
                    <a:lnTo>
                      <a:pt x="96" y="91"/>
                    </a:lnTo>
                    <a:lnTo>
                      <a:pt x="81" y="68"/>
                    </a:lnTo>
                    <a:lnTo>
                      <a:pt x="65" y="47"/>
                    </a:lnTo>
                    <a:lnTo>
                      <a:pt x="47" y="32"/>
                    </a:lnTo>
                    <a:lnTo>
                      <a:pt x="31" y="19"/>
                    </a:lnTo>
                    <a:lnTo>
                      <a:pt x="18" y="8"/>
                    </a:lnTo>
                    <a:lnTo>
                      <a:pt x="8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89C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167"/>
              <p:cNvSpPr>
                <a:spLocks/>
              </p:cNvSpPr>
              <p:nvPr/>
            </p:nvSpPr>
            <p:spPr bwMode="auto">
              <a:xfrm>
                <a:off x="3096" y="1880"/>
                <a:ext cx="300" cy="555"/>
              </a:xfrm>
              <a:custGeom>
                <a:avLst/>
                <a:gdLst>
                  <a:gd name="T0" fmla="*/ 1 w 504"/>
                  <a:gd name="T1" fmla="*/ 293 h 559"/>
                  <a:gd name="T2" fmla="*/ 1 w 504"/>
                  <a:gd name="T3" fmla="*/ 269 h 559"/>
                  <a:gd name="T4" fmla="*/ 0 w 504"/>
                  <a:gd name="T5" fmla="*/ 225 h 559"/>
                  <a:gd name="T6" fmla="*/ 1 w 504"/>
                  <a:gd name="T7" fmla="*/ 173 h 559"/>
                  <a:gd name="T8" fmla="*/ 1 w 504"/>
                  <a:gd name="T9" fmla="*/ 100 h 559"/>
                  <a:gd name="T10" fmla="*/ 2 w 504"/>
                  <a:gd name="T11" fmla="*/ 57 h 559"/>
                  <a:gd name="T12" fmla="*/ 3 w 504"/>
                  <a:gd name="T13" fmla="*/ 31 h 559"/>
                  <a:gd name="T14" fmla="*/ 4 w 504"/>
                  <a:gd name="T15" fmla="*/ 16 h 559"/>
                  <a:gd name="T16" fmla="*/ 5 w 504"/>
                  <a:gd name="T17" fmla="*/ 8 h 559"/>
                  <a:gd name="T18" fmla="*/ 5 w 504"/>
                  <a:gd name="T19" fmla="*/ 3 h 559"/>
                  <a:gd name="T20" fmla="*/ 6 w 504"/>
                  <a:gd name="T21" fmla="*/ 3 h 559"/>
                  <a:gd name="T22" fmla="*/ 7 w 504"/>
                  <a:gd name="T23" fmla="*/ 0 h 559"/>
                  <a:gd name="T24" fmla="*/ 8 w 504"/>
                  <a:gd name="T25" fmla="*/ 0 h 559"/>
                  <a:gd name="T26" fmla="*/ 8 w 504"/>
                  <a:gd name="T27" fmla="*/ 5 h 559"/>
                  <a:gd name="T28" fmla="*/ 10 w 504"/>
                  <a:gd name="T29" fmla="*/ 21 h 559"/>
                  <a:gd name="T30" fmla="*/ 11 w 504"/>
                  <a:gd name="T31" fmla="*/ 44 h 559"/>
                  <a:gd name="T32" fmla="*/ 13 w 504"/>
                  <a:gd name="T33" fmla="*/ 76 h 559"/>
                  <a:gd name="T34" fmla="*/ 13 w 504"/>
                  <a:gd name="T35" fmla="*/ 139 h 559"/>
                  <a:gd name="T36" fmla="*/ 14 w 504"/>
                  <a:gd name="T37" fmla="*/ 206 h 559"/>
                  <a:gd name="T38" fmla="*/ 14 w 504"/>
                  <a:gd name="T39" fmla="*/ 277 h 559"/>
                  <a:gd name="T40" fmla="*/ 13 w 504"/>
                  <a:gd name="T41" fmla="*/ 341 h 559"/>
                  <a:gd name="T42" fmla="*/ 13 w 504"/>
                  <a:gd name="T43" fmla="*/ 403 h 559"/>
                  <a:gd name="T44" fmla="*/ 12 w 504"/>
                  <a:gd name="T45" fmla="*/ 457 h 559"/>
                  <a:gd name="T46" fmla="*/ 11 w 504"/>
                  <a:gd name="T47" fmla="*/ 483 h 559"/>
                  <a:gd name="T48" fmla="*/ 11 w 504"/>
                  <a:gd name="T49" fmla="*/ 487 h 559"/>
                  <a:gd name="T50" fmla="*/ 10 w 504"/>
                  <a:gd name="T51" fmla="*/ 494 h 559"/>
                  <a:gd name="T52" fmla="*/ 9 w 504"/>
                  <a:gd name="T53" fmla="*/ 510 h 559"/>
                  <a:gd name="T54" fmla="*/ 8 w 504"/>
                  <a:gd name="T55" fmla="*/ 523 h 559"/>
                  <a:gd name="T56" fmla="*/ 7 w 504"/>
                  <a:gd name="T57" fmla="*/ 531 h 559"/>
                  <a:gd name="T58" fmla="*/ 5 w 504"/>
                  <a:gd name="T59" fmla="*/ 523 h 559"/>
                  <a:gd name="T60" fmla="*/ 5 w 504"/>
                  <a:gd name="T61" fmla="*/ 507 h 559"/>
                  <a:gd name="T62" fmla="*/ 4 w 504"/>
                  <a:gd name="T63" fmla="*/ 497 h 559"/>
                  <a:gd name="T64" fmla="*/ 4 w 504"/>
                  <a:gd name="T65" fmla="*/ 487 h 559"/>
                  <a:gd name="T66" fmla="*/ 4 w 504"/>
                  <a:gd name="T67" fmla="*/ 434 h 559"/>
                  <a:gd name="T68" fmla="*/ 4 w 504"/>
                  <a:gd name="T69" fmla="*/ 359 h 559"/>
                  <a:gd name="T70" fmla="*/ 2 w 504"/>
                  <a:gd name="T71" fmla="*/ 308 h 559"/>
                  <a:gd name="T72" fmla="*/ 2 w 504"/>
                  <a:gd name="T73" fmla="*/ 298 h 55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504"/>
                  <a:gd name="T112" fmla="*/ 0 h 559"/>
                  <a:gd name="T113" fmla="*/ 504 w 504"/>
                  <a:gd name="T114" fmla="*/ 559 h 55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504" h="559">
                    <a:moveTo>
                      <a:pt x="73" y="312"/>
                    </a:moveTo>
                    <a:lnTo>
                      <a:pt x="49" y="307"/>
                    </a:lnTo>
                    <a:lnTo>
                      <a:pt x="29" y="296"/>
                    </a:lnTo>
                    <a:lnTo>
                      <a:pt x="16" y="283"/>
                    </a:lnTo>
                    <a:lnTo>
                      <a:pt x="5" y="263"/>
                    </a:lnTo>
                    <a:lnTo>
                      <a:pt x="0" y="239"/>
                    </a:lnTo>
                    <a:lnTo>
                      <a:pt x="0" y="213"/>
                    </a:lnTo>
                    <a:lnTo>
                      <a:pt x="8" y="180"/>
                    </a:lnTo>
                    <a:lnTo>
                      <a:pt x="21" y="143"/>
                    </a:lnTo>
                    <a:lnTo>
                      <a:pt x="34" y="107"/>
                    </a:lnTo>
                    <a:lnTo>
                      <a:pt x="52" y="81"/>
                    </a:lnTo>
                    <a:lnTo>
                      <a:pt x="70" y="57"/>
                    </a:lnTo>
                    <a:lnTo>
                      <a:pt x="88" y="44"/>
                    </a:lnTo>
                    <a:lnTo>
                      <a:pt x="107" y="31"/>
                    </a:lnTo>
                    <a:lnTo>
                      <a:pt x="125" y="24"/>
                    </a:lnTo>
                    <a:lnTo>
                      <a:pt x="143" y="16"/>
                    </a:lnTo>
                    <a:lnTo>
                      <a:pt x="161" y="13"/>
                    </a:lnTo>
                    <a:lnTo>
                      <a:pt x="177" y="8"/>
                    </a:lnTo>
                    <a:lnTo>
                      <a:pt x="192" y="5"/>
                    </a:lnTo>
                    <a:lnTo>
                      <a:pt x="208" y="3"/>
                    </a:lnTo>
                    <a:lnTo>
                      <a:pt x="221" y="3"/>
                    </a:lnTo>
                    <a:lnTo>
                      <a:pt x="234" y="3"/>
                    </a:lnTo>
                    <a:lnTo>
                      <a:pt x="247" y="3"/>
                    </a:lnTo>
                    <a:lnTo>
                      <a:pt x="260" y="0"/>
                    </a:lnTo>
                    <a:lnTo>
                      <a:pt x="270" y="0"/>
                    </a:lnTo>
                    <a:lnTo>
                      <a:pt x="283" y="0"/>
                    </a:lnTo>
                    <a:lnTo>
                      <a:pt x="304" y="0"/>
                    </a:lnTo>
                    <a:lnTo>
                      <a:pt x="327" y="5"/>
                    </a:lnTo>
                    <a:lnTo>
                      <a:pt x="356" y="13"/>
                    </a:lnTo>
                    <a:lnTo>
                      <a:pt x="382" y="21"/>
                    </a:lnTo>
                    <a:lnTo>
                      <a:pt x="408" y="31"/>
                    </a:lnTo>
                    <a:lnTo>
                      <a:pt x="431" y="44"/>
                    </a:lnTo>
                    <a:lnTo>
                      <a:pt x="449" y="63"/>
                    </a:lnTo>
                    <a:lnTo>
                      <a:pt x="465" y="83"/>
                    </a:lnTo>
                    <a:lnTo>
                      <a:pt x="478" y="112"/>
                    </a:lnTo>
                    <a:lnTo>
                      <a:pt x="488" y="146"/>
                    </a:lnTo>
                    <a:lnTo>
                      <a:pt x="496" y="180"/>
                    </a:lnTo>
                    <a:lnTo>
                      <a:pt x="501" y="218"/>
                    </a:lnTo>
                    <a:lnTo>
                      <a:pt x="504" y="255"/>
                    </a:lnTo>
                    <a:lnTo>
                      <a:pt x="504" y="291"/>
                    </a:lnTo>
                    <a:lnTo>
                      <a:pt x="501" y="328"/>
                    </a:lnTo>
                    <a:lnTo>
                      <a:pt x="494" y="359"/>
                    </a:lnTo>
                    <a:lnTo>
                      <a:pt x="481" y="393"/>
                    </a:lnTo>
                    <a:lnTo>
                      <a:pt x="465" y="424"/>
                    </a:lnTo>
                    <a:lnTo>
                      <a:pt x="449" y="452"/>
                    </a:lnTo>
                    <a:lnTo>
                      <a:pt x="436" y="478"/>
                    </a:lnTo>
                    <a:lnTo>
                      <a:pt x="424" y="496"/>
                    </a:lnTo>
                    <a:lnTo>
                      <a:pt x="416" y="509"/>
                    </a:lnTo>
                    <a:lnTo>
                      <a:pt x="413" y="515"/>
                    </a:lnTo>
                    <a:lnTo>
                      <a:pt x="408" y="515"/>
                    </a:lnTo>
                    <a:lnTo>
                      <a:pt x="395" y="520"/>
                    </a:lnTo>
                    <a:lnTo>
                      <a:pt x="377" y="522"/>
                    </a:lnTo>
                    <a:lnTo>
                      <a:pt x="356" y="530"/>
                    </a:lnTo>
                    <a:lnTo>
                      <a:pt x="333" y="538"/>
                    </a:lnTo>
                    <a:lnTo>
                      <a:pt x="307" y="543"/>
                    </a:lnTo>
                    <a:lnTo>
                      <a:pt x="283" y="551"/>
                    </a:lnTo>
                    <a:lnTo>
                      <a:pt x="265" y="556"/>
                    </a:lnTo>
                    <a:lnTo>
                      <a:pt x="247" y="559"/>
                    </a:lnTo>
                    <a:lnTo>
                      <a:pt x="226" y="556"/>
                    </a:lnTo>
                    <a:lnTo>
                      <a:pt x="208" y="551"/>
                    </a:lnTo>
                    <a:lnTo>
                      <a:pt x="192" y="546"/>
                    </a:lnTo>
                    <a:lnTo>
                      <a:pt x="177" y="535"/>
                    </a:lnTo>
                    <a:lnTo>
                      <a:pt x="164" y="530"/>
                    </a:lnTo>
                    <a:lnTo>
                      <a:pt x="156" y="525"/>
                    </a:lnTo>
                    <a:lnTo>
                      <a:pt x="156" y="522"/>
                    </a:lnTo>
                    <a:lnTo>
                      <a:pt x="153" y="515"/>
                    </a:lnTo>
                    <a:lnTo>
                      <a:pt x="151" y="489"/>
                    </a:lnTo>
                    <a:lnTo>
                      <a:pt x="146" y="455"/>
                    </a:lnTo>
                    <a:lnTo>
                      <a:pt x="138" y="419"/>
                    </a:lnTo>
                    <a:lnTo>
                      <a:pt x="127" y="380"/>
                    </a:lnTo>
                    <a:lnTo>
                      <a:pt x="114" y="346"/>
                    </a:lnTo>
                    <a:lnTo>
                      <a:pt x="94" y="322"/>
                    </a:lnTo>
                    <a:lnTo>
                      <a:pt x="73" y="312"/>
                    </a:lnTo>
                    <a:close/>
                  </a:path>
                </a:pathLst>
              </a:custGeom>
              <a:solidFill>
                <a:srgbClr val="7D4D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168"/>
              <p:cNvSpPr>
                <a:spLocks/>
              </p:cNvSpPr>
              <p:nvPr/>
            </p:nvSpPr>
            <p:spPr bwMode="auto">
              <a:xfrm>
                <a:off x="2632" y="2101"/>
                <a:ext cx="260" cy="427"/>
              </a:xfrm>
              <a:custGeom>
                <a:avLst/>
                <a:gdLst>
                  <a:gd name="T0" fmla="*/ 2 w 439"/>
                  <a:gd name="T1" fmla="*/ 393 h 431"/>
                  <a:gd name="T2" fmla="*/ 2 w 439"/>
                  <a:gd name="T3" fmla="*/ 388 h 431"/>
                  <a:gd name="T4" fmla="*/ 2 w 439"/>
                  <a:gd name="T5" fmla="*/ 375 h 431"/>
                  <a:gd name="T6" fmla="*/ 1 w 439"/>
                  <a:gd name="T7" fmla="*/ 362 h 431"/>
                  <a:gd name="T8" fmla="*/ 1 w 439"/>
                  <a:gd name="T9" fmla="*/ 338 h 431"/>
                  <a:gd name="T10" fmla="*/ 1 w 439"/>
                  <a:gd name="T11" fmla="*/ 306 h 431"/>
                  <a:gd name="T12" fmla="*/ 1 w 439"/>
                  <a:gd name="T13" fmla="*/ 273 h 431"/>
                  <a:gd name="T14" fmla="*/ 0 w 439"/>
                  <a:gd name="T15" fmla="*/ 243 h 431"/>
                  <a:gd name="T16" fmla="*/ 0 w 439"/>
                  <a:gd name="T17" fmla="*/ 207 h 431"/>
                  <a:gd name="T18" fmla="*/ 1 w 439"/>
                  <a:gd name="T19" fmla="*/ 168 h 431"/>
                  <a:gd name="T20" fmla="*/ 1 w 439"/>
                  <a:gd name="T21" fmla="*/ 139 h 431"/>
                  <a:gd name="T22" fmla="*/ 1 w 439"/>
                  <a:gd name="T23" fmla="*/ 105 h 431"/>
                  <a:gd name="T24" fmla="*/ 2 w 439"/>
                  <a:gd name="T25" fmla="*/ 76 h 431"/>
                  <a:gd name="T26" fmla="*/ 2 w 439"/>
                  <a:gd name="T27" fmla="*/ 53 h 431"/>
                  <a:gd name="T28" fmla="*/ 3 w 439"/>
                  <a:gd name="T29" fmla="*/ 31 h 431"/>
                  <a:gd name="T30" fmla="*/ 4 w 439"/>
                  <a:gd name="T31" fmla="*/ 16 h 431"/>
                  <a:gd name="T32" fmla="*/ 5 w 439"/>
                  <a:gd name="T33" fmla="*/ 5 h 431"/>
                  <a:gd name="T34" fmla="*/ 6 w 439"/>
                  <a:gd name="T35" fmla="*/ 0 h 431"/>
                  <a:gd name="T36" fmla="*/ 7 w 439"/>
                  <a:gd name="T37" fmla="*/ 3 h 431"/>
                  <a:gd name="T38" fmla="*/ 8 w 439"/>
                  <a:gd name="T39" fmla="*/ 10 h 431"/>
                  <a:gd name="T40" fmla="*/ 8 w 439"/>
                  <a:gd name="T41" fmla="*/ 29 h 431"/>
                  <a:gd name="T42" fmla="*/ 9 w 439"/>
                  <a:gd name="T43" fmla="*/ 47 h 431"/>
                  <a:gd name="T44" fmla="*/ 10 w 439"/>
                  <a:gd name="T45" fmla="*/ 63 h 431"/>
                  <a:gd name="T46" fmla="*/ 11 w 439"/>
                  <a:gd name="T47" fmla="*/ 87 h 431"/>
                  <a:gd name="T48" fmla="*/ 11 w 439"/>
                  <a:gd name="T49" fmla="*/ 115 h 431"/>
                  <a:gd name="T50" fmla="*/ 11 w 439"/>
                  <a:gd name="T51" fmla="*/ 144 h 431"/>
                  <a:gd name="T52" fmla="*/ 11 w 439"/>
                  <a:gd name="T53" fmla="*/ 168 h 431"/>
                  <a:gd name="T54" fmla="*/ 11 w 439"/>
                  <a:gd name="T55" fmla="*/ 202 h 431"/>
                  <a:gd name="T56" fmla="*/ 11 w 439"/>
                  <a:gd name="T57" fmla="*/ 233 h 431"/>
                  <a:gd name="T58" fmla="*/ 11 w 439"/>
                  <a:gd name="T59" fmla="*/ 263 h 431"/>
                  <a:gd name="T60" fmla="*/ 11 w 439"/>
                  <a:gd name="T61" fmla="*/ 288 h 431"/>
                  <a:gd name="T62" fmla="*/ 11 w 439"/>
                  <a:gd name="T63" fmla="*/ 312 h 431"/>
                  <a:gd name="T64" fmla="*/ 11 w 439"/>
                  <a:gd name="T65" fmla="*/ 335 h 431"/>
                  <a:gd name="T66" fmla="*/ 11 w 439"/>
                  <a:gd name="T67" fmla="*/ 348 h 431"/>
                  <a:gd name="T68" fmla="*/ 11 w 439"/>
                  <a:gd name="T69" fmla="*/ 362 h 431"/>
                  <a:gd name="T70" fmla="*/ 11 w 439"/>
                  <a:gd name="T71" fmla="*/ 371 h 431"/>
                  <a:gd name="T72" fmla="*/ 11 w 439"/>
                  <a:gd name="T73" fmla="*/ 380 h 431"/>
                  <a:gd name="T74" fmla="*/ 10 w 439"/>
                  <a:gd name="T75" fmla="*/ 390 h 431"/>
                  <a:gd name="T76" fmla="*/ 10 w 439"/>
                  <a:gd name="T77" fmla="*/ 396 h 431"/>
                  <a:gd name="T78" fmla="*/ 10 w 439"/>
                  <a:gd name="T79" fmla="*/ 401 h 431"/>
                  <a:gd name="T80" fmla="*/ 10 w 439"/>
                  <a:gd name="T81" fmla="*/ 403 h 431"/>
                  <a:gd name="T82" fmla="*/ 10 w 439"/>
                  <a:gd name="T83" fmla="*/ 398 h 431"/>
                  <a:gd name="T84" fmla="*/ 10 w 439"/>
                  <a:gd name="T85" fmla="*/ 393 h 431"/>
                  <a:gd name="T86" fmla="*/ 9 w 439"/>
                  <a:gd name="T87" fmla="*/ 388 h 431"/>
                  <a:gd name="T88" fmla="*/ 9 w 439"/>
                  <a:gd name="T89" fmla="*/ 380 h 431"/>
                  <a:gd name="T90" fmla="*/ 8 w 439"/>
                  <a:gd name="T91" fmla="*/ 371 h 431"/>
                  <a:gd name="T92" fmla="*/ 8 w 439"/>
                  <a:gd name="T93" fmla="*/ 367 h 431"/>
                  <a:gd name="T94" fmla="*/ 7 w 439"/>
                  <a:gd name="T95" fmla="*/ 363 h 431"/>
                  <a:gd name="T96" fmla="*/ 7 w 439"/>
                  <a:gd name="T97" fmla="*/ 365 h 431"/>
                  <a:gd name="T98" fmla="*/ 6 w 439"/>
                  <a:gd name="T99" fmla="*/ 365 h 431"/>
                  <a:gd name="T100" fmla="*/ 5 w 439"/>
                  <a:gd name="T101" fmla="*/ 369 h 431"/>
                  <a:gd name="T102" fmla="*/ 5 w 439"/>
                  <a:gd name="T103" fmla="*/ 373 h 431"/>
                  <a:gd name="T104" fmla="*/ 4 w 439"/>
                  <a:gd name="T105" fmla="*/ 380 h 431"/>
                  <a:gd name="T106" fmla="*/ 3 w 439"/>
                  <a:gd name="T107" fmla="*/ 383 h 431"/>
                  <a:gd name="T108" fmla="*/ 3 w 439"/>
                  <a:gd name="T109" fmla="*/ 388 h 431"/>
                  <a:gd name="T110" fmla="*/ 2 w 439"/>
                  <a:gd name="T111" fmla="*/ 393 h 431"/>
                  <a:gd name="T112" fmla="*/ 2 w 439"/>
                  <a:gd name="T113" fmla="*/ 393 h 431"/>
                  <a:gd name="T114" fmla="*/ 2 w 439"/>
                  <a:gd name="T115" fmla="*/ 393 h 431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39"/>
                  <a:gd name="T175" fmla="*/ 0 h 431"/>
                  <a:gd name="T176" fmla="*/ 439 w 439"/>
                  <a:gd name="T177" fmla="*/ 431 h 431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39" h="431">
                    <a:moveTo>
                      <a:pt x="96" y="421"/>
                    </a:moveTo>
                    <a:lnTo>
                      <a:pt x="91" y="416"/>
                    </a:lnTo>
                    <a:lnTo>
                      <a:pt x="78" y="403"/>
                    </a:lnTo>
                    <a:lnTo>
                      <a:pt x="60" y="385"/>
                    </a:lnTo>
                    <a:lnTo>
                      <a:pt x="39" y="359"/>
                    </a:lnTo>
                    <a:lnTo>
                      <a:pt x="21" y="327"/>
                    </a:lnTo>
                    <a:lnTo>
                      <a:pt x="8" y="294"/>
                    </a:lnTo>
                    <a:lnTo>
                      <a:pt x="0" y="257"/>
                    </a:lnTo>
                    <a:lnTo>
                      <a:pt x="0" y="221"/>
                    </a:lnTo>
                    <a:lnTo>
                      <a:pt x="10" y="182"/>
                    </a:lnTo>
                    <a:lnTo>
                      <a:pt x="26" y="146"/>
                    </a:lnTo>
                    <a:lnTo>
                      <a:pt x="42" y="112"/>
                    </a:lnTo>
                    <a:lnTo>
                      <a:pt x="65" y="83"/>
                    </a:lnTo>
                    <a:lnTo>
                      <a:pt x="91" y="55"/>
                    </a:lnTo>
                    <a:lnTo>
                      <a:pt x="120" y="31"/>
                    </a:lnTo>
                    <a:lnTo>
                      <a:pt x="153" y="16"/>
                    </a:lnTo>
                    <a:lnTo>
                      <a:pt x="192" y="5"/>
                    </a:lnTo>
                    <a:lnTo>
                      <a:pt x="229" y="0"/>
                    </a:lnTo>
                    <a:lnTo>
                      <a:pt x="268" y="3"/>
                    </a:lnTo>
                    <a:lnTo>
                      <a:pt x="304" y="10"/>
                    </a:lnTo>
                    <a:lnTo>
                      <a:pt x="338" y="29"/>
                    </a:lnTo>
                    <a:lnTo>
                      <a:pt x="369" y="47"/>
                    </a:lnTo>
                    <a:lnTo>
                      <a:pt x="395" y="70"/>
                    </a:lnTo>
                    <a:lnTo>
                      <a:pt x="413" y="94"/>
                    </a:lnTo>
                    <a:lnTo>
                      <a:pt x="429" y="122"/>
                    </a:lnTo>
                    <a:lnTo>
                      <a:pt x="434" y="151"/>
                    </a:lnTo>
                    <a:lnTo>
                      <a:pt x="436" y="182"/>
                    </a:lnTo>
                    <a:lnTo>
                      <a:pt x="439" y="216"/>
                    </a:lnTo>
                    <a:lnTo>
                      <a:pt x="439" y="247"/>
                    </a:lnTo>
                    <a:lnTo>
                      <a:pt x="434" y="281"/>
                    </a:lnTo>
                    <a:lnTo>
                      <a:pt x="431" y="309"/>
                    </a:lnTo>
                    <a:lnTo>
                      <a:pt x="429" y="333"/>
                    </a:lnTo>
                    <a:lnTo>
                      <a:pt x="426" y="356"/>
                    </a:lnTo>
                    <a:lnTo>
                      <a:pt x="421" y="369"/>
                    </a:lnTo>
                    <a:lnTo>
                      <a:pt x="416" y="385"/>
                    </a:lnTo>
                    <a:lnTo>
                      <a:pt x="410" y="398"/>
                    </a:lnTo>
                    <a:lnTo>
                      <a:pt x="405" y="408"/>
                    </a:lnTo>
                    <a:lnTo>
                      <a:pt x="400" y="418"/>
                    </a:lnTo>
                    <a:lnTo>
                      <a:pt x="395" y="424"/>
                    </a:lnTo>
                    <a:lnTo>
                      <a:pt x="392" y="429"/>
                    </a:lnTo>
                    <a:lnTo>
                      <a:pt x="392" y="431"/>
                    </a:lnTo>
                    <a:lnTo>
                      <a:pt x="390" y="426"/>
                    </a:lnTo>
                    <a:lnTo>
                      <a:pt x="382" y="421"/>
                    </a:lnTo>
                    <a:lnTo>
                      <a:pt x="369" y="416"/>
                    </a:lnTo>
                    <a:lnTo>
                      <a:pt x="353" y="408"/>
                    </a:lnTo>
                    <a:lnTo>
                      <a:pt x="333" y="398"/>
                    </a:lnTo>
                    <a:lnTo>
                      <a:pt x="312" y="392"/>
                    </a:lnTo>
                    <a:lnTo>
                      <a:pt x="286" y="387"/>
                    </a:lnTo>
                    <a:lnTo>
                      <a:pt x="262" y="390"/>
                    </a:lnTo>
                    <a:lnTo>
                      <a:pt x="234" y="390"/>
                    </a:lnTo>
                    <a:lnTo>
                      <a:pt x="205" y="395"/>
                    </a:lnTo>
                    <a:lnTo>
                      <a:pt x="179" y="400"/>
                    </a:lnTo>
                    <a:lnTo>
                      <a:pt x="153" y="408"/>
                    </a:lnTo>
                    <a:lnTo>
                      <a:pt x="130" y="411"/>
                    </a:lnTo>
                    <a:lnTo>
                      <a:pt x="112" y="416"/>
                    </a:lnTo>
                    <a:lnTo>
                      <a:pt x="99" y="421"/>
                    </a:lnTo>
                    <a:lnTo>
                      <a:pt x="96" y="421"/>
                    </a:lnTo>
                    <a:close/>
                  </a:path>
                </a:pathLst>
              </a:custGeom>
              <a:solidFill>
                <a:srgbClr val="A394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169"/>
              <p:cNvSpPr>
                <a:spLocks/>
              </p:cNvSpPr>
              <p:nvPr/>
            </p:nvSpPr>
            <p:spPr bwMode="auto">
              <a:xfrm>
                <a:off x="2697" y="2172"/>
                <a:ext cx="196" cy="360"/>
              </a:xfrm>
              <a:custGeom>
                <a:avLst/>
                <a:gdLst>
                  <a:gd name="T0" fmla="*/ 1 w 330"/>
                  <a:gd name="T1" fmla="*/ 310 h 361"/>
                  <a:gd name="T2" fmla="*/ 1 w 330"/>
                  <a:gd name="T3" fmla="*/ 307 h 361"/>
                  <a:gd name="T4" fmla="*/ 1 w 330"/>
                  <a:gd name="T5" fmla="*/ 297 h 361"/>
                  <a:gd name="T6" fmla="*/ 1 w 330"/>
                  <a:gd name="T7" fmla="*/ 279 h 361"/>
                  <a:gd name="T8" fmla="*/ 1 w 330"/>
                  <a:gd name="T9" fmla="*/ 258 h 361"/>
                  <a:gd name="T10" fmla="*/ 1 w 330"/>
                  <a:gd name="T11" fmla="*/ 227 h 361"/>
                  <a:gd name="T12" fmla="*/ 0 w 330"/>
                  <a:gd name="T13" fmla="*/ 193 h 361"/>
                  <a:gd name="T14" fmla="*/ 0 w 330"/>
                  <a:gd name="T15" fmla="*/ 158 h 361"/>
                  <a:gd name="T16" fmla="*/ 1 w 330"/>
                  <a:gd name="T17" fmla="*/ 114 h 361"/>
                  <a:gd name="T18" fmla="*/ 1 w 330"/>
                  <a:gd name="T19" fmla="*/ 70 h 361"/>
                  <a:gd name="T20" fmla="*/ 1 w 330"/>
                  <a:gd name="T21" fmla="*/ 39 h 361"/>
                  <a:gd name="T22" fmla="*/ 2 w 330"/>
                  <a:gd name="T23" fmla="*/ 18 h 361"/>
                  <a:gd name="T24" fmla="*/ 3 w 330"/>
                  <a:gd name="T25" fmla="*/ 5 h 361"/>
                  <a:gd name="T26" fmla="*/ 4 w 330"/>
                  <a:gd name="T27" fmla="*/ 0 h 361"/>
                  <a:gd name="T28" fmla="*/ 4 w 330"/>
                  <a:gd name="T29" fmla="*/ 0 h 361"/>
                  <a:gd name="T30" fmla="*/ 5 w 330"/>
                  <a:gd name="T31" fmla="*/ 5 h 361"/>
                  <a:gd name="T32" fmla="*/ 6 w 330"/>
                  <a:gd name="T33" fmla="*/ 13 h 361"/>
                  <a:gd name="T34" fmla="*/ 7 w 330"/>
                  <a:gd name="T35" fmla="*/ 26 h 361"/>
                  <a:gd name="T36" fmla="*/ 7 w 330"/>
                  <a:gd name="T37" fmla="*/ 47 h 361"/>
                  <a:gd name="T38" fmla="*/ 7 w 330"/>
                  <a:gd name="T39" fmla="*/ 70 h 361"/>
                  <a:gd name="T40" fmla="*/ 8 w 330"/>
                  <a:gd name="T41" fmla="*/ 99 h 361"/>
                  <a:gd name="T42" fmla="*/ 8 w 330"/>
                  <a:gd name="T43" fmla="*/ 127 h 361"/>
                  <a:gd name="T44" fmla="*/ 8 w 330"/>
                  <a:gd name="T45" fmla="*/ 156 h 361"/>
                  <a:gd name="T46" fmla="*/ 8 w 330"/>
                  <a:gd name="T47" fmla="*/ 180 h 361"/>
                  <a:gd name="T48" fmla="*/ 8 w 330"/>
                  <a:gd name="T49" fmla="*/ 203 h 361"/>
                  <a:gd name="T50" fmla="*/ 8 w 330"/>
                  <a:gd name="T51" fmla="*/ 227 h 361"/>
                  <a:gd name="T52" fmla="*/ 8 w 330"/>
                  <a:gd name="T53" fmla="*/ 250 h 361"/>
                  <a:gd name="T54" fmla="*/ 8 w 330"/>
                  <a:gd name="T55" fmla="*/ 276 h 361"/>
                  <a:gd name="T56" fmla="*/ 8 w 330"/>
                  <a:gd name="T57" fmla="*/ 299 h 361"/>
                  <a:gd name="T58" fmla="*/ 7 w 330"/>
                  <a:gd name="T59" fmla="*/ 320 h 361"/>
                  <a:gd name="T60" fmla="*/ 7 w 330"/>
                  <a:gd name="T61" fmla="*/ 338 h 361"/>
                  <a:gd name="T62" fmla="*/ 7 w 330"/>
                  <a:gd name="T63" fmla="*/ 349 h 361"/>
                  <a:gd name="T64" fmla="*/ 7 w 330"/>
                  <a:gd name="T65" fmla="*/ 354 h 361"/>
                  <a:gd name="T66" fmla="*/ 7 w 330"/>
                  <a:gd name="T67" fmla="*/ 351 h 361"/>
                  <a:gd name="T68" fmla="*/ 7 w 330"/>
                  <a:gd name="T69" fmla="*/ 346 h 361"/>
                  <a:gd name="T70" fmla="*/ 7 w 330"/>
                  <a:gd name="T71" fmla="*/ 341 h 361"/>
                  <a:gd name="T72" fmla="*/ 7 w 330"/>
                  <a:gd name="T73" fmla="*/ 336 h 361"/>
                  <a:gd name="T74" fmla="*/ 6 w 330"/>
                  <a:gd name="T75" fmla="*/ 328 h 361"/>
                  <a:gd name="T76" fmla="*/ 6 w 330"/>
                  <a:gd name="T77" fmla="*/ 323 h 361"/>
                  <a:gd name="T78" fmla="*/ 5 w 330"/>
                  <a:gd name="T79" fmla="*/ 318 h 361"/>
                  <a:gd name="T80" fmla="*/ 5 w 330"/>
                  <a:gd name="T81" fmla="*/ 315 h 361"/>
                  <a:gd name="T82" fmla="*/ 4 w 330"/>
                  <a:gd name="T83" fmla="*/ 312 h 361"/>
                  <a:gd name="T84" fmla="*/ 4 w 330"/>
                  <a:gd name="T85" fmla="*/ 310 h 361"/>
                  <a:gd name="T86" fmla="*/ 3 w 330"/>
                  <a:gd name="T87" fmla="*/ 310 h 361"/>
                  <a:gd name="T88" fmla="*/ 3 w 330"/>
                  <a:gd name="T89" fmla="*/ 310 h 361"/>
                  <a:gd name="T90" fmla="*/ 2 w 330"/>
                  <a:gd name="T91" fmla="*/ 310 h 361"/>
                  <a:gd name="T92" fmla="*/ 2 w 330"/>
                  <a:gd name="T93" fmla="*/ 310 h 361"/>
                  <a:gd name="T94" fmla="*/ 2 w 330"/>
                  <a:gd name="T95" fmla="*/ 310 h 361"/>
                  <a:gd name="T96" fmla="*/ 1 w 330"/>
                  <a:gd name="T97" fmla="*/ 310 h 361"/>
                  <a:gd name="T98" fmla="*/ 1 w 330"/>
                  <a:gd name="T99" fmla="*/ 310 h 36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30"/>
                  <a:gd name="T151" fmla="*/ 0 h 361"/>
                  <a:gd name="T152" fmla="*/ 330 w 330"/>
                  <a:gd name="T153" fmla="*/ 361 h 36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30" h="361">
                    <a:moveTo>
                      <a:pt x="57" y="317"/>
                    </a:moveTo>
                    <a:lnTo>
                      <a:pt x="54" y="314"/>
                    </a:lnTo>
                    <a:lnTo>
                      <a:pt x="44" y="304"/>
                    </a:lnTo>
                    <a:lnTo>
                      <a:pt x="31" y="286"/>
                    </a:lnTo>
                    <a:lnTo>
                      <a:pt x="18" y="265"/>
                    </a:lnTo>
                    <a:lnTo>
                      <a:pt x="5" y="234"/>
                    </a:lnTo>
                    <a:lnTo>
                      <a:pt x="0" y="200"/>
                    </a:lnTo>
                    <a:lnTo>
                      <a:pt x="0" y="158"/>
                    </a:lnTo>
                    <a:lnTo>
                      <a:pt x="10" y="114"/>
                    </a:lnTo>
                    <a:lnTo>
                      <a:pt x="28" y="70"/>
                    </a:lnTo>
                    <a:lnTo>
                      <a:pt x="54" y="39"/>
                    </a:lnTo>
                    <a:lnTo>
                      <a:pt x="83" y="18"/>
                    </a:lnTo>
                    <a:lnTo>
                      <a:pt x="111" y="5"/>
                    </a:lnTo>
                    <a:lnTo>
                      <a:pt x="143" y="0"/>
                    </a:lnTo>
                    <a:lnTo>
                      <a:pt x="174" y="0"/>
                    </a:lnTo>
                    <a:lnTo>
                      <a:pt x="202" y="5"/>
                    </a:lnTo>
                    <a:lnTo>
                      <a:pt x="226" y="13"/>
                    </a:lnTo>
                    <a:lnTo>
                      <a:pt x="249" y="26"/>
                    </a:lnTo>
                    <a:lnTo>
                      <a:pt x="270" y="47"/>
                    </a:lnTo>
                    <a:lnTo>
                      <a:pt x="291" y="70"/>
                    </a:lnTo>
                    <a:lnTo>
                      <a:pt x="306" y="99"/>
                    </a:lnTo>
                    <a:lnTo>
                      <a:pt x="317" y="127"/>
                    </a:lnTo>
                    <a:lnTo>
                      <a:pt x="327" y="156"/>
                    </a:lnTo>
                    <a:lnTo>
                      <a:pt x="330" y="184"/>
                    </a:lnTo>
                    <a:lnTo>
                      <a:pt x="330" y="210"/>
                    </a:lnTo>
                    <a:lnTo>
                      <a:pt x="322" y="234"/>
                    </a:lnTo>
                    <a:lnTo>
                      <a:pt x="317" y="257"/>
                    </a:lnTo>
                    <a:lnTo>
                      <a:pt x="309" y="283"/>
                    </a:lnTo>
                    <a:lnTo>
                      <a:pt x="301" y="306"/>
                    </a:lnTo>
                    <a:lnTo>
                      <a:pt x="293" y="327"/>
                    </a:lnTo>
                    <a:lnTo>
                      <a:pt x="286" y="345"/>
                    </a:lnTo>
                    <a:lnTo>
                      <a:pt x="283" y="356"/>
                    </a:lnTo>
                    <a:lnTo>
                      <a:pt x="280" y="361"/>
                    </a:lnTo>
                    <a:lnTo>
                      <a:pt x="278" y="358"/>
                    </a:lnTo>
                    <a:lnTo>
                      <a:pt x="270" y="353"/>
                    </a:lnTo>
                    <a:lnTo>
                      <a:pt x="260" y="348"/>
                    </a:lnTo>
                    <a:lnTo>
                      <a:pt x="249" y="343"/>
                    </a:lnTo>
                    <a:lnTo>
                      <a:pt x="234" y="335"/>
                    </a:lnTo>
                    <a:lnTo>
                      <a:pt x="218" y="330"/>
                    </a:lnTo>
                    <a:lnTo>
                      <a:pt x="202" y="325"/>
                    </a:lnTo>
                    <a:lnTo>
                      <a:pt x="187" y="322"/>
                    </a:lnTo>
                    <a:lnTo>
                      <a:pt x="169" y="319"/>
                    </a:lnTo>
                    <a:lnTo>
                      <a:pt x="148" y="317"/>
                    </a:lnTo>
                    <a:lnTo>
                      <a:pt x="124" y="317"/>
                    </a:lnTo>
                    <a:lnTo>
                      <a:pt x="106" y="317"/>
                    </a:lnTo>
                    <a:lnTo>
                      <a:pt x="88" y="317"/>
                    </a:lnTo>
                    <a:lnTo>
                      <a:pt x="72" y="317"/>
                    </a:lnTo>
                    <a:lnTo>
                      <a:pt x="62" y="317"/>
                    </a:lnTo>
                    <a:lnTo>
                      <a:pt x="57" y="317"/>
                    </a:lnTo>
                    <a:close/>
                  </a:path>
                </a:pathLst>
              </a:custGeom>
              <a:solidFill>
                <a:srgbClr val="7569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170"/>
              <p:cNvSpPr>
                <a:spLocks/>
              </p:cNvSpPr>
              <p:nvPr/>
            </p:nvSpPr>
            <p:spPr bwMode="auto">
              <a:xfrm>
                <a:off x="1822" y="2311"/>
                <a:ext cx="215" cy="521"/>
              </a:xfrm>
              <a:custGeom>
                <a:avLst/>
                <a:gdLst>
                  <a:gd name="T0" fmla="*/ 8 w 361"/>
                  <a:gd name="T1" fmla="*/ 0 h 525"/>
                  <a:gd name="T2" fmla="*/ 8 w 361"/>
                  <a:gd name="T3" fmla="*/ 3 h 525"/>
                  <a:gd name="T4" fmla="*/ 8 w 361"/>
                  <a:gd name="T5" fmla="*/ 13 h 525"/>
                  <a:gd name="T6" fmla="*/ 9 w 361"/>
                  <a:gd name="T7" fmla="*/ 29 h 525"/>
                  <a:gd name="T8" fmla="*/ 9 w 361"/>
                  <a:gd name="T9" fmla="*/ 52 h 525"/>
                  <a:gd name="T10" fmla="*/ 9 w 361"/>
                  <a:gd name="T11" fmla="*/ 71 h 525"/>
                  <a:gd name="T12" fmla="*/ 10 w 361"/>
                  <a:gd name="T13" fmla="*/ 105 h 525"/>
                  <a:gd name="T14" fmla="*/ 10 w 361"/>
                  <a:gd name="T15" fmla="*/ 144 h 525"/>
                  <a:gd name="T16" fmla="*/ 10 w 361"/>
                  <a:gd name="T17" fmla="*/ 190 h 525"/>
                  <a:gd name="T18" fmla="*/ 10 w 361"/>
                  <a:gd name="T19" fmla="*/ 225 h 525"/>
                  <a:gd name="T20" fmla="*/ 9 w 361"/>
                  <a:gd name="T21" fmla="*/ 256 h 525"/>
                  <a:gd name="T22" fmla="*/ 9 w 361"/>
                  <a:gd name="T23" fmla="*/ 277 h 525"/>
                  <a:gd name="T24" fmla="*/ 9 w 361"/>
                  <a:gd name="T25" fmla="*/ 295 h 525"/>
                  <a:gd name="T26" fmla="*/ 9 w 361"/>
                  <a:gd name="T27" fmla="*/ 306 h 525"/>
                  <a:gd name="T28" fmla="*/ 8 w 361"/>
                  <a:gd name="T29" fmla="*/ 315 h 525"/>
                  <a:gd name="T30" fmla="*/ 8 w 361"/>
                  <a:gd name="T31" fmla="*/ 318 h 525"/>
                  <a:gd name="T32" fmla="*/ 8 w 361"/>
                  <a:gd name="T33" fmla="*/ 324 h 525"/>
                  <a:gd name="T34" fmla="*/ 8 w 361"/>
                  <a:gd name="T35" fmla="*/ 326 h 525"/>
                  <a:gd name="T36" fmla="*/ 8 w 361"/>
                  <a:gd name="T37" fmla="*/ 330 h 525"/>
                  <a:gd name="T38" fmla="*/ 7 w 361"/>
                  <a:gd name="T39" fmla="*/ 330 h 525"/>
                  <a:gd name="T40" fmla="*/ 7 w 361"/>
                  <a:gd name="T41" fmla="*/ 332 h 525"/>
                  <a:gd name="T42" fmla="*/ 7 w 361"/>
                  <a:gd name="T43" fmla="*/ 332 h 525"/>
                  <a:gd name="T44" fmla="*/ 7 w 361"/>
                  <a:gd name="T45" fmla="*/ 332 h 525"/>
                  <a:gd name="T46" fmla="*/ 7 w 361"/>
                  <a:gd name="T47" fmla="*/ 335 h 525"/>
                  <a:gd name="T48" fmla="*/ 7 w 361"/>
                  <a:gd name="T49" fmla="*/ 348 h 525"/>
                  <a:gd name="T50" fmla="*/ 7 w 361"/>
                  <a:gd name="T51" fmla="*/ 364 h 525"/>
                  <a:gd name="T52" fmla="*/ 7 w 361"/>
                  <a:gd name="T53" fmla="*/ 384 h 525"/>
                  <a:gd name="T54" fmla="*/ 7 w 361"/>
                  <a:gd name="T55" fmla="*/ 405 h 525"/>
                  <a:gd name="T56" fmla="*/ 7 w 361"/>
                  <a:gd name="T57" fmla="*/ 426 h 525"/>
                  <a:gd name="T58" fmla="*/ 7 w 361"/>
                  <a:gd name="T59" fmla="*/ 441 h 525"/>
                  <a:gd name="T60" fmla="*/ 6 w 361"/>
                  <a:gd name="T61" fmla="*/ 450 h 525"/>
                  <a:gd name="T62" fmla="*/ 6 w 361"/>
                  <a:gd name="T63" fmla="*/ 456 h 525"/>
                  <a:gd name="T64" fmla="*/ 6 w 361"/>
                  <a:gd name="T65" fmla="*/ 468 h 525"/>
                  <a:gd name="T66" fmla="*/ 5 w 361"/>
                  <a:gd name="T67" fmla="*/ 479 h 525"/>
                  <a:gd name="T68" fmla="*/ 5 w 361"/>
                  <a:gd name="T69" fmla="*/ 489 h 525"/>
                  <a:gd name="T70" fmla="*/ 4 w 361"/>
                  <a:gd name="T71" fmla="*/ 494 h 525"/>
                  <a:gd name="T72" fmla="*/ 4 w 361"/>
                  <a:gd name="T73" fmla="*/ 497 h 525"/>
                  <a:gd name="T74" fmla="*/ 3 w 361"/>
                  <a:gd name="T75" fmla="*/ 492 h 525"/>
                  <a:gd name="T76" fmla="*/ 2 w 361"/>
                  <a:gd name="T77" fmla="*/ 479 h 525"/>
                  <a:gd name="T78" fmla="*/ 1 w 361"/>
                  <a:gd name="T79" fmla="*/ 456 h 525"/>
                  <a:gd name="T80" fmla="*/ 1 w 361"/>
                  <a:gd name="T81" fmla="*/ 434 h 525"/>
                  <a:gd name="T82" fmla="*/ 1 w 361"/>
                  <a:gd name="T83" fmla="*/ 403 h 525"/>
                  <a:gd name="T84" fmla="*/ 1 w 361"/>
                  <a:gd name="T85" fmla="*/ 371 h 525"/>
                  <a:gd name="T86" fmla="*/ 1 w 361"/>
                  <a:gd name="T87" fmla="*/ 340 h 525"/>
                  <a:gd name="T88" fmla="*/ 0 w 361"/>
                  <a:gd name="T89" fmla="*/ 320 h 525"/>
                  <a:gd name="T90" fmla="*/ 1 w 361"/>
                  <a:gd name="T91" fmla="*/ 306 h 525"/>
                  <a:gd name="T92" fmla="*/ 1 w 361"/>
                  <a:gd name="T93" fmla="*/ 300 h 525"/>
                  <a:gd name="T94" fmla="*/ 5 w 361"/>
                  <a:gd name="T95" fmla="*/ 29 h 525"/>
                  <a:gd name="T96" fmla="*/ 8 w 361"/>
                  <a:gd name="T97" fmla="*/ 0 h 525"/>
                  <a:gd name="T98" fmla="*/ 8 w 361"/>
                  <a:gd name="T99" fmla="*/ 0 h 52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61"/>
                  <a:gd name="T151" fmla="*/ 0 h 525"/>
                  <a:gd name="T152" fmla="*/ 361 w 361"/>
                  <a:gd name="T153" fmla="*/ 525 h 525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61" h="525">
                    <a:moveTo>
                      <a:pt x="322" y="0"/>
                    </a:moveTo>
                    <a:lnTo>
                      <a:pt x="322" y="3"/>
                    </a:lnTo>
                    <a:lnTo>
                      <a:pt x="327" y="13"/>
                    </a:lnTo>
                    <a:lnTo>
                      <a:pt x="335" y="29"/>
                    </a:lnTo>
                    <a:lnTo>
                      <a:pt x="343" y="52"/>
                    </a:lnTo>
                    <a:lnTo>
                      <a:pt x="348" y="78"/>
                    </a:lnTo>
                    <a:lnTo>
                      <a:pt x="356" y="112"/>
                    </a:lnTo>
                    <a:lnTo>
                      <a:pt x="361" y="151"/>
                    </a:lnTo>
                    <a:lnTo>
                      <a:pt x="361" y="198"/>
                    </a:lnTo>
                    <a:lnTo>
                      <a:pt x="358" y="239"/>
                    </a:lnTo>
                    <a:lnTo>
                      <a:pt x="353" y="270"/>
                    </a:lnTo>
                    <a:lnTo>
                      <a:pt x="348" y="291"/>
                    </a:lnTo>
                    <a:lnTo>
                      <a:pt x="343" y="309"/>
                    </a:lnTo>
                    <a:lnTo>
                      <a:pt x="335" y="320"/>
                    </a:lnTo>
                    <a:lnTo>
                      <a:pt x="327" y="330"/>
                    </a:lnTo>
                    <a:lnTo>
                      <a:pt x="317" y="335"/>
                    </a:lnTo>
                    <a:lnTo>
                      <a:pt x="304" y="343"/>
                    </a:lnTo>
                    <a:lnTo>
                      <a:pt x="291" y="346"/>
                    </a:lnTo>
                    <a:lnTo>
                      <a:pt x="283" y="351"/>
                    </a:lnTo>
                    <a:lnTo>
                      <a:pt x="272" y="351"/>
                    </a:lnTo>
                    <a:lnTo>
                      <a:pt x="267" y="353"/>
                    </a:lnTo>
                    <a:lnTo>
                      <a:pt x="259" y="353"/>
                    </a:lnTo>
                    <a:lnTo>
                      <a:pt x="257" y="353"/>
                    </a:lnTo>
                    <a:lnTo>
                      <a:pt x="254" y="356"/>
                    </a:lnTo>
                    <a:lnTo>
                      <a:pt x="254" y="369"/>
                    </a:lnTo>
                    <a:lnTo>
                      <a:pt x="252" y="385"/>
                    </a:lnTo>
                    <a:lnTo>
                      <a:pt x="252" y="405"/>
                    </a:lnTo>
                    <a:lnTo>
                      <a:pt x="246" y="426"/>
                    </a:lnTo>
                    <a:lnTo>
                      <a:pt x="244" y="447"/>
                    </a:lnTo>
                    <a:lnTo>
                      <a:pt x="239" y="463"/>
                    </a:lnTo>
                    <a:lnTo>
                      <a:pt x="233" y="476"/>
                    </a:lnTo>
                    <a:lnTo>
                      <a:pt x="226" y="483"/>
                    </a:lnTo>
                    <a:lnTo>
                      <a:pt x="215" y="496"/>
                    </a:lnTo>
                    <a:lnTo>
                      <a:pt x="200" y="507"/>
                    </a:lnTo>
                    <a:lnTo>
                      <a:pt x="181" y="517"/>
                    </a:lnTo>
                    <a:lnTo>
                      <a:pt x="158" y="522"/>
                    </a:lnTo>
                    <a:lnTo>
                      <a:pt x="135" y="525"/>
                    </a:lnTo>
                    <a:lnTo>
                      <a:pt x="106" y="520"/>
                    </a:lnTo>
                    <a:lnTo>
                      <a:pt x="78" y="507"/>
                    </a:lnTo>
                    <a:lnTo>
                      <a:pt x="46" y="483"/>
                    </a:lnTo>
                    <a:lnTo>
                      <a:pt x="28" y="455"/>
                    </a:lnTo>
                    <a:lnTo>
                      <a:pt x="13" y="424"/>
                    </a:lnTo>
                    <a:lnTo>
                      <a:pt x="5" y="392"/>
                    </a:lnTo>
                    <a:lnTo>
                      <a:pt x="2" y="361"/>
                    </a:lnTo>
                    <a:lnTo>
                      <a:pt x="0" y="338"/>
                    </a:lnTo>
                    <a:lnTo>
                      <a:pt x="2" y="320"/>
                    </a:lnTo>
                    <a:lnTo>
                      <a:pt x="2" y="314"/>
                    </a:lnTo>
                    <a:lnTo>
                      <a:pt x="200" y="2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rgbClr val="AD4F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171"/>
              <p:cNvSpPr>
                <a:spLocks/>
              </p:cNvSpPr>
              <p:nvPr/>
            </p:nvSpPr>
            <p:spPr bwMode="auto">
              <a:xfrm>
                <a:off x="1968" y="2333"/>
                <a:ext cx="72" cy="264"/>
              </a:xfrm>
              <a:custGeom>
                <a:avLst/>
                <a:gdLst>
                  <a:gd name="T0" fmla="*/ 0 w 123"/>
                  <a:gd name="T1" fmla="*/ 66 h 267"/>
                  <a:gd name="T2" fmla="*/ 0 w 123"/>
                  <a:gd name="T3" fmla="*/ 68 h 267"/>
                  <a:gd name="T4" fmla="*/ 1 w 123"/>
                  <a:gd name="T5" fmla="*/ 76 h 267"/>
                  <a:gd name="T6" fmla="*/ 1 w 123"/>
                  <a:gd name="T7" fmla="*/ 86 h 267"/>
                  <a:gd name="T8" fmla="*/ 1 w 123"/>
                  <a:gd name="T9" fmla="*/ 102 h 267"/>
                  <a:gd name="T10" fmla="*/ 1 w 123"/>
                  <a:gd name="T11" fmla="*/ 118 h 267"/>
                  <a:gd name="T12" fmla="*/ 1 w 123"/>
                  <a:gd name="T13" fmla="*/ 132 h 267"/>
                  <a:gd name="T14" fmla="*/ 1 w 123"/>
                  <a:gd name="T15" fmla="*/ 152 h 267"/>
                  <a:gd name="T16" fmla="*/ 1 w 123"/>
                  <a:gd name="T17" fmla="*/ 173 h 267"/>
                  <a:gd name="T18" fmla="*/ 1 w 123"/>
                  <a:gd name="T19" fmla="*/ 191 h 267"/>
                  <a:gd name="T20" fmla="*/ 1 w 123"/>
                  <a:gd name="T21" fmla="*/ 208 h 267"/>
                  <a:gd name="T22" fmla="*/ 1 w 123"/>
                  <a:gd name="T23" fmla="*/ 219 h 267"/>
                  <a:gd name="T24" fmla="*/ 1 w 123"/>
                  <a:gd name="T25" fmla="*/ 228 h 267"/>
                  <a:gd name="T26" fmla="*/ 1 w 123"/>
                  <a:gd name="T27" fmla="*/ 236 h 267"/>
                  <a:gd name="T28" fmla="*/ 1 w 123"/>
                  <a:gd name="T29" fmla="*/ 244 h 267"/>
                  <a:gd name="T30" fmla="*/ 1 w 123"/>
                  <a:gd name="T31" fmla="*/ 246 h 267"/>
                  <a:gd name="T32" fmla="*/ 1 w 123"/>
                  <a:gd name="T33" fmla="*/ 246 h 267"/>
                  <a:gd name="T34" fmla="*/ 1 w 123"/>
                  <a:gd name="T35" fmla="*/ 246 h 267"/>
                  <a:gd name="T36" fmla="*/ 1 w 123"/>
                  <a:gd name="T37" fmla="*/ 246 h 267"/>
                  <a:gd name="T38" fmla="*/ 1 w 123"/>
                  <a:gd name="T39" fmla="*/ 244 h 267"/>
                  <a:gd name="T40" fmla="*/ 1 w 123"/>
                  <a:gd name="T41" fmla="*/ 244 h 267"/>
                  <a:gd name="T42" fmla="*/ 2 w 123"/>
                  <a:gd name="T43" fmla="*/ 236 h 267"/>
                  <a:gd name="T44" fmla="*/ 2 w 123"/>
                  <a:gd name="T45" fmla="*/ 226 h 267"/>
                  <a:gd name="T46" fmla="*/ 2 w 123"/>
                  <a:gd name="T47" fmla="*/ 210 h 267"/>
                  <a:gd name="T48" fmla="*/ 3 w 123"/>
                  <a:gd name="T49" fmla="*/ 186 h 267"/>
                  <a:gd name="T50" fmla="*/ 3 w 123"/>
                  <a:gd name="T51" fmla="*/ 152 h 267"/>
                  <a:gd name="T52" fmla="*/ 3 w 123"/>
                  <a:gd name="T53" fmla="*/ 127 h 267"/>
                  <a:gd name="T54" fmla="*/ 3 w 123"/>
                  <a:gd name="T55" fmla="*/ 102 h 267"/>
                  <a:gd name="T56" fmla="*/ 3 w 123"/>
                  <a:gd name="T57" fmla="*/ 79 h 267"/>
                  <a:gd name="T58" fmla="*/ 2 w 123"/>
                  <a:gd name="T59" fmla="*/ 58 h 267"/>
                  <a:gd name="T60" fmla="*/ 2 w 123"/>
                  <a:gd name="T61" fmla="*/ 44 h 267"/>
                  <a:gd name="T62" fmla="*/ 2 w 123"/>
                  <a:gd name="T63" fmla="*/ 26 h 267"/>
                  <a:gd name="T64" fmla="*/ 2 w 123"/>
                  <a:gd name="T65" fmla="*/ 10 h 267"/>
                  <a:gd name="T66" fmla="*/ 2 w 123"/>
                  <a:gd name="T67" fmla="*/ 0 h 267"/>
                  <a:gd name="T68" fmla="*/ 2 w 123"/>
                  <a:gd name="T69" fmla="*/ 0 h 267"/>
                  <a:gd name="T70" fmla="*/ 1 w 123"/>
                  <a:gd name="T71" fmla="*/ 10 h 267"/>
                  <a:gd name="T72" fmla="*/ 1 w 123"/>
                  <a:gd name="T73" fmla="*/ 26 h 267"/>
                  <a:gd name="T74" fmla="*/ 1 w 123"/>
                  <a:gd name="T75" fmla="*/ 41 h 267"/>
                  <a:gd name="T76" fmla="*/ 1 w 123"/>
                  <a:gd name="T77" fmla="*/ 50 h 267"/>
                  <a:gd name="T78" fmla="*/ 0 w 123"/>
                  <a:gd name="T79" fmla="*/ 60 h 267"/>
                  <a:gd name="T80" fmla="*/ 0 w 123"/>
                  <a:gd name="T81" fmla="*/ 66 h 267"/>
                  <a:gd name="T82" fmla="*/ 0 w 123"/>
                  <a:gd name="T83" fmla="*/ 66 h 26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23"/>
                  <a:gd name="T127" fmla="*/ 0 h 267"/>
                  <a:gd name="T128" fmla="*/ 123 w 123"/>
                  <a:gd name="T129" fmla="*/ 267 h 26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23" h="267">
                    <a:moveTo>
                      <a:pt x="0" y="73"/>
                    </a:moveTo>
                    <a:lnTo>
                      <a:pt x="0" y="75"/>
                    </a:lnTo>
                    <a:lnTo>
                      <a:pt x="6" y="83"/>
                    </a:lnTo>
                    <a:lnTo>
                      <a:pt x="13" y="93"/>
                    </a:lnTo>
                    <a:lnTo>
                      <a:pt x="24" y="109"/>
                    </a:lnTo>
                    <a:lnTo>
                      <a:pt x="32" y="125"/>
                    </a:lnTo>
                    <a:lnTo>
                      <a:pt x="39" y="145"/>
                    </a:lnTo>
                    <a:lnTo>
                      <a:pt x="45" y="166"/>
                    </a:lnTo>
                    <a:lnTo>
                      <a:pt x="45" y="187"/>
                    </a:lnTo>
                    <a:lnTo>
                      <a:pt x="42" y="205"/>
                    </a:lnTo>
                    <a:lnTo>
                      <a:pt x="34" y="223"/>
                    </a:lnTo>
                    <a:lnTo>
                      <a:pt x="26" y="239"/>
                    </a:lnTo>
                    <a:lnTo>
                      <a:pt x="21" y="249"/>
                    </a:lnTo>
                    <a:lnTo>
                      <a:pt x="13" y="257"/>
                    </a:lnTo>
                    <a:lnTo>
                      <a:pt x="8" y="265"/>
                    </a:lnTo>
                    <a:lnTo>
                      <a:pt x="6" y="267"/>
                    </a:lnTo>
                    <a:lnTo>
                      <a:pt x="8" y="267"/>
                    </a:lnTo>
                    <a:lnTo>
                      <a:pt x="13" y="267"/>
                    </a:lnTo>
                    <a:lnTo>
                      <a:pt x="24" y="267"/>
                    </a:lnTo>
                    <a:lnTo>
                      <a:pt x="37" y="265"/>
                    </a:lnTo>
                    <a:lnTo>
                      <a:pt x="52" y="265"/>
                    </a:lnTo>
                    <a:lnTo>
                      <a:pt x="68" y="257"/>
                    </a:lnTo>
                    <a:lnTo>
                      <a:pt x="84" y="247"/>
                    </a:lnTo>
                    <a:lnTo>
                      <a:pt x="99" y="226"/>
                    </a:lnTo>
                    <a:lnTo>
                      <a:pt x="112" y="200"/>
                    </a:lnTo>
                    <a:lnTo>
                      <a:pt x="120" y="166"/>
                    </a:lnTo>
                    <a:lnTo>
                      <a:pt x="123" y="135"/>
                    </a:lnTo>
                    <a:lnTo>
                      <a:pt x="120" y="109"/>
                    </a:lnTo>
                    <a:lnTo>
                      <a:pt x="115" y="86"/>
                    </a:lnTo>
                    <a:lnTo>
                      <a:pt x="104" y="65"/>
                    </a:lnTo>
                    <a:lnTo>
                      <a:pt x="97" y="47"/>
                    </a:lnTo>
                    <a:lnTo>
                      <a:pt x="86" y="26"/>
                    </a:lnTo>
                    <a:lnTo>
                      <a:pt x="81" y="10"/>
                    </a:lnTo>
                    <a:lnTo>
                      <a:pt x="73" y="0"/>
                    </a:lnTo>
                    <a:lnTo>
                      <a:pt x="63" y="0"/>
                    </a:lnTo>
                    <a:lnTo>
                      <a:pt x="47" y="10"/>
                    </a:lnTo>
                    <a:lnTo>
                      <a:pt x="34" y="26"/>
                    </a:lnTo>
                    <a:lnTo>
                      <a:pt x="19" y="41"/>
                    </a:lnTo>
                    <a:lnTo>
                      <a:pt x="8" y="57"/>
                    </a:lnTo>
                    <a:lnTo>
                      <a:pt x="0" y="67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E085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172"/>
              <p:cNvSpPr>
                <a:spLocks/>
              </p:cNvSpPr>
              <p:nvPr/>
            </p:nvSpPr>
            <p:spPr bwMode="auto">
              <a:xfrm>
                <a:off x="3188" y="1896"/>
                <a:ext cx="221" cy="555"/>
              </a:xfrm>
              <a:custGeom>
                <a:avLst/>
                <a:gdLst>
                  <a:gd name="T0" fmla="*/ 2 w 371"/>
                  <a:gd name="T1" fmla="*/ 44 h 558"/>
                  <a:gd name="T2" fmla="*/ 1 w 371"/>
                  <a:gd name="T3" fmla="*/ 62 h 558"/>
                  <a:gd name="T4" fmla="*/ 1 w 371"/>
                  <a:gd name="T5" fmla="*/ 88 h 558"/>
                  <a:gd name="T6" fmla="*/ 1 w 371"/>
                  <a:gd name="T7" fmla="*/ 107 h 558"/>
                  <a:gd name="T8" fmla="*/ 1 w 371"/>
                  <a:gd name="T9" fmla="*/ 138 h 558"/>
                  <a:gd name="T10" fmla="*/ 1 w 371"/>
                  <a:gd name="T11" fmla="*/ 167 h 558"/>
                  <a:gd name="T12" fmla="*/ 1 w 371"/>
                  <a:gd name="T13" fmla="*/ 195 h 558"/>
                  <a:gd name="T14" fmla="*/ 1 w 371"/>
                  <a:gd name="T15" fmla="*/ 219 h 558"/>
                  <a:gd name="T16" fmla="*/ 1 w 371"/>
                  <a:gd name="T17" fmla="*/ 237 h 558"/>
                  <a:gd name="T18" fmla="*/ 1 w 371"/>
                  <a:gd name="T19" fmla="*/ 250 h 558"/>
                  <a:gd name="T20" fmla="*/ 2 w 371"/>
                  <a:gd name="T21" fmla="*/ 263 h 558"/>
                  <a:gd name="T22" fmla="*/ 2 w 371"/>
                  <a:gd name="T23" fmla="*/ 272 h 558"/>
                  <a:gd name="T24" fmla="*/ 2 w 371"/>
                  <a:gd name="T25" fmla="*/ 279 h 558"/>
                  <a:gd name="T26" fmla="*/ 3 w 371"/>
                  <a:gd name="T27" fmla="*/ 290 h 558"/>
                  <a:gd name="T28" fmla="*/ 3 w 371"/>
                  <a:gd name="T29" fmla="*/ 303 h 558"/>
                  <a:gd name="T30" fmla="*/ 3 w 371"/>
                  <a:gd name="T31" fmla="*/ 321 h 558"/>
                  <a:gd name="T32" fmla="*/ 4 w 371"/>
                  <a:gd name="T33" fmla="*/ 342 h 558"/>
                  <a:gd name="T34" fmla="*/ 3 w 371"/>
                  <a:gd name="T35" fmla="*/ 368 h 558"/>
                  <a:gd name="T36" fmla="*/ 3 w 371"/>
                  <a:gd name="T37" fmla="*/ 394 h 558"/>
                  <a:gd name="T38" fmla="*/ 2 w 371"/>
                  <a:gd name="T39" fmla="*/ 417 h 558"/>
                  <a:gd name="T40" fmla="*/ 2 w 371"/>
                  <a:gd name="T41" fmla="*/ 440 h 558"/>
                  <a:gd name="T42" fmla="*/ 1 w 371"/>
                  <a:gd name="T43" fmla="*/ 457 h 558"/>
                  <a:gd name="T44" fmla="*/ 1 w 371"/>
                  <a:gd name="T45" fmla="*/ 470 h 558"/>
                  <a:gd name="T46" fmla="*/ 1 w 371"/>
                  <a:gd name="T47" fmla="*/ 483 h 558"/>
                  <a:gd name="T48" fmla="*/ 0 w 371"/>
                  <a:gd name="T49" fmla="*/ 485 h 558"/>
                  <a:gd name="T50" fmla="*/ 0 w 371"/>
                  <a:gd name="T51" fmla="*/ 488 h 558"/>
                  <a:gd name="T52" fmla="*/ 1 w 371"/>
                  <a:gd name="T53" fmla="*/ 493 h 558"/>
                  <a:gd name="T54" fmla="*/ 1 w 371"/>
                  <a:gd name="T55" fmla="*/ 501 h 558"/>
                  <a:gd name="T56" fmla="*/ 1 w 371"/>
                  <a:gd name="T57" fmla="*/ 509 h 558"/>
                  <a:gd name="T58" fmla="*/ 1 w 371"/>
                  <a:gd name="T59" fmla="*/ 517 h 558"/>
                  <a:gd name="T60" fmla="*/ 1 w 371"/>
                  <a:gd name="T61" fmla="*/ 527 h 558"/>
                  <a:gd name="T62" fmla="*/ 2 w 371"/>
                  <a:gd name="T63" fmla="*/ 532 h 558"/>
                  <a:gd name="T64" fmla="*/ 3 w 371"/>
                  <a:gd name="T65" fmla="*/ 537 h 558"/>
                  <a:gd name="T66" fmla="*/ 4 w 371"/>
                  <a:gd name="T67" fmla="*/ 535 h 558"/>
                  <a:gd name="T68" fmla="*/ 5 w 371"/>
                  <a:gd name="T69" fmla="*/ 530 h 558"/>
                  <a:gd name="T70" fmla="*/ 5 w 371"/>
                  <a:gd name="T71" fmla="*/ 522 h 558"/>
                  <a:gd name="T72" fmla="*/ 6 w 371"/>
                  <a:gd name="T73" fmla="*/ 509 h 558"/>
                  <a:gd name="T74" fmla="*/ 7 w 371"/>
                  <a:gd name="T75" fmla="*/ 491 h 558"/>
                  <a:gd name="T76" fmla="*/ 8 w 371"/>
                  <a:gd name="T77" fmla="*/ 465 h 558"/>
                  <a:gd name="T78" fmla="*/ 8 w 371"/>
                  <a:gd name="T79" fmla="*/ 438 h 558"/>
                  <a:gd name="T80" fmla="*/ 8 w 371"/>
                  <a:gd name="T81" fmla="*/ 402 h 558"/>
                  <a:gd name="T82" fmla="*/ 9 w 371"/>
                  <a:gd name="T83" fmla="*/ 357 h 558"/>
                  <a:gd name="T84" fmla="*/ 9 w 371"/>
                  <a:gd name="T85" fmla="*/ 311 h 558"/>
                  <a:gd name="T86" fmla="*/ 10 w 371"/>
                  <a:gd name="T87" fmla="*/ 272 h 558"/>
                  <a:gd name="T88" fmla="*/ 10 w 371"/>
                  <a:gd name="T89" fmla="*/ 227 h 558"/>
                  <a:gd name="T90" fmla="*/ 10 w 371"/>
                  <a:gd name="T91" fmla="*/ 182 h 558"/>
                  <a:gd name="T92" fmla="*/ 10 w 371"/>
                  <a:gd name="T93" fmla="*/ 141 h 558"/>
                  <a:gd name="T94" fmla="*/ 9 w 371"/>
                  <a:gd name="T95" fmla="*/ 102 h 558"/>
                  <a:gd name="T96" fmla="*/ 9 w 371"/>
                  <a:gd name="T97" fmla="*/ 75 h 558"/>
                  <a:gd name="T98" fmla="*/ 8 w 371"/>
                  <a:gd name="T99" fmla="*/ 47 h 558"/>
                  <a:gd name="T100" fmla="*/ 7 w 371"/>
                  <a:gd name="T101" fmla="*/ 26 h 558"/>
                  <a:gd name="T102" fmla="*/ 7 w 371"/>
                  <a:gd name="T103" fmla="*/ 10 h 558"/>
                  <a:gd name="T104" fmla="*/ 5 w 371"/>
                  <a:gd name="T105" fmla="*/ 2 h 558"/>
                  <a:gd name="T106" fmla="*/ 5 w 371"/>
                  <a:gd name="T107" fmla="*/ 0 h 558"/>
                  <a:gd name="T108" fmla="*/ 4 w 371"/>
                  <a:gd name="T109" fmla="*/ 8 h 558"/>
                  <a:gd name="T110" fmla="*/ 3 w 371"/>
                  <a:gd name="T111" fmla="*/ 21 h 558"/>
                  <a:gd name="T112" fmla="*/ 2 w 371"/>
                  <a:gd name="T113" fmla="*/ 44 h 558"/>
                  <a:gd name="T114" fmla="*/ 2 w 371"/>
                  <a:gd name="T115" fmla="*/ 44 h 55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71"/>
                  <a:gd name="T175" fmla="*/ 0 h 558"/>
                  <a:gd name="T176" fmla="*/ 371 w 371"/>
                  <a:gd name="T177" fmla="*/ 558 h 558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71" h="558">
                    <a:moveTo>
                      <a:pt x="75" y="44"/>
                    </a:moveTo>
                    <a:lnTo>
                      <a:pt x="52" y="62"/>
                    </a:lnTo>
                    <a:lnTo>
                      <a:pt x="34" y="88"/>
                    </a:lnTo>
                    <a:lnTo>
                      <a:pt x="18" y="114"/>
                    </a:lnTo>
                    <a:lnTo>
                      <a:pt x="10" y="145"/>
                    </a:lnTo>
                    <a:lnTo>
                      <a:pt x="5" y="174"/>
                    </a:lnTo>
                    <a:lnTo>
                      <a:pt x="5" y="202"/>
                    </a:lnTo>
                    <a:lnTo>
                      <a:pt x="13" y="226"/>
                    </a:lnTo>
                    <a:lnTo>
                      <a:pt x="28" y="244"/>
                    </a:lnTo>
                    <a:lnTo>
                      <a:pt x="44" y="257"/>
                    </a:lnTo>
                    <a:lnTo>
                      <a:pt x="62" y="270"/>
                    </a:lnTo>
                    <a:lnTo>
                      <a:pt x="78" y="280"/>
                    </a:lnTo>
                    <a:lnTo>
                      <a:pt x="93" y="293"/>
                    </a:lnTo>
                    <a:lnTo>
                      <a:pt x="106" y="304"/>
                    </a:lnTo>
                    <a:lnTo>
                      <a:pt x="117" y="317"/>
                    </a:lnTo>
                    <a:lnTo>
                      <a:pt x="125" y="335"/>
                    </a:lnTo>
                    <a:lnTo>
                      <a:pt x="130" y="356"/>
                    </a:lnTo>
                    <a:lnTo>
                      <a:pt x="125" y="382"/>
                    </a:lnTo>
                    <a:lnTo>
                      <a:pt x="112" y="408"/>
                    </a:lnTo>
                    <a:lnTo>
                      <a:pt x="91" y="431"/>
                    </a:lnTo>
                    <a:lnTo>
                      <a:pt x="67" y="454"/>
                    </a:lnTo>
                    <a:lnTo>
                      <a:pt x="41" y="475"/>
                    </a:lnTo>
                    <a:lnTo>
                      <a:pt x="18" y="491"/>
                    </a:lnTo>
                    <a:lnTo>
                      <a:pt x="5" y="504"/>
                    </a:lnTo>
                    <a:lnTo>
                      <a:pt x="0" y="506"/>
                    </a:lnTo>
                    <a:lnTo>
                      <a:pt x="0" y="509"/>
                    </a:lnTo>
                    <a:lnTo>
                      <a:pt x="3" y="514"/>
                    </a:lnTo>
                    <a:lnTo>
                      <a:pt x="10" y="522"/>
                    </a:lnTo>
                    <a:lnTo>
                      <a:pt x="21" y="530"/>
                    </a:lnTo>
                    <a:lnTo>
                      <a:pt x="34" y="538"/>
                    </a:lnTo>
                    <a:lnTo>
                      <a:pt x="54" y="548"/>
                    </a:lnTo>
                    <a:lnTo>
                      <a:pt x="78" y="553"/>
                    </a:lnTo>
                    <a:lnTo>
                      <a:pt x="104" y="558"/>
                    </a:lnTo>
                    <a:lnTo>
                      <a:pt x="132" y="556"/>
                    </a:lnTo>
                    <a:lnTo>
                      <a:pt x="164" y="551"/>
                    </a:lnTo>
                    <a:lnTo>
                      <a:pt x="192" y="543"/>
                    </a:lnTo>
                    <a:lnTo>
                      <a:pt x="221" y="530"/>
                    </a:lnTo>
                    <a:lnTo>
                      <a:pt x="247" y="512"/>
                    </a:lnTo>
                    <a:lnTo>
                      <a:pt x="273" y="486"/>
                    </a:lnTo>
                    <a:lnTo>
                      <a:pt x="296" y="452"/>
                    </a:lnTo>
                    <a:lnTo>
                      <a:pt x="317" y="416"/>
                    </a:lnTo>
                    <a:lnTo>
                      <a:pt x="335" y="371"/>
                    </a:lnTo>
                    <a:lnTo>
                      <a:pt x="351" y="325"/>
                    </a:lnTo>
                    <a:lnTo>
                      <a:pt x="364" y="280"/>
                    </a:lnTo>
                    <a:lnTo>
                      <a:pt x="371" y="234"/>
                    </a:lnTo>
                    <a:lnTo>
                      <a:pt x="371" y="189"/>
                    </a:lnTo>
                    <a:lnTo>
                      <a:pt x="366" y="148"/>
                    </a:lnTo>
                    <a:lnTo>
                      <a:pt x="353" y="109"/>
                    </a:lnTo>
                    <a:lnTo>
                      <a:pt x="330" y="75"/>
                    </a:lnTo>
                    <a:lnTo>
                      <a:pt x="299" y="47"/>
                    </a:lnTo>
                    <a:lnTo>
                      <a:pt x="270" y="26"/>
                    </a:lnTo>
                    <a:lnTo>
                      <a:pt x="239" y="10"/>
                    </a:lnTo>
                    <a:lnTo>
                      <a:pt x="210" y="2"/>
                    </a:lnTo>
                    <a:lnTo>
                      <a:pt x="179" y="0"/>
                    </a:lnTo>
                    <a:lnTo>
                      <a:pt x="145" y="8"/>
                    </a:lnTo>
                    <a:lnTo>
                      <a:pt x="112" y="21"/>
                    </a:lnTo>
                    <a:lnTo>
                      <a:pt x="75" y="44"/>
                    </a:lnTo>
                    <a:close/>
                  </a:path>
                </a:pathLst>
              </a:custGeom>
              <a:solidFill>
                <a:srgbClr val="6B24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173"/>
              <p:cNvSpPr>
                <a:spLocks/>
              </p:cNvSpPr>
              <p:nvPr/>
            </p:nvSpPr>
            <p:spPr bwMode="auto">
              <a:xfrm>
                <a:off x="1707" y="2175"/>
                <a:ext cx="315" cy="521"/>
              </a:xfrm>
              <a:custGeom>
                <a:avLst/>
                <a:gdLst>
                  <a:gd name="T0" fmla="*/ 10 w 528"/>
                  <a:gd name="T1" fmla="*/ 0 h 523"/>
                  <a:gd name="T2" fmla="*/ 7 w 528"/>
                  <a:gd name="T3" fmla="*/ 3 h 523"/>
                  <a:gd name="T4" fmla="*/ 5 w 528"/>
                  <a:gd name="T5" fmla="*/ 32 h 523"/>
                  <a:gd name="T6" fmla="*/ 3 w 528"/>
                  <a:gd name="T7" fmla="*/ 94 h 523"/>
                  <a:gd name="T8" fmla="*/ 1 w 528"/>
                  <a:gd name="T9" fmla="*/ 191 h 523"/>
                  <a:gd name="T10" fmla="*/ 1 w 528"/>
                  <a:gd name="T11" fmla="*/ 295 h 523"/>
                  <a:gd name="T12" fmla="*/ 0 w 528"/>
                  <a:gd name="T13" fmla="*/ 385 h 523"/>
                  <a:gd name="T14" fmla="*/ 1 w 528"/>
                  <a:gd name="T15" fmla="*/ 449 h 523"/>
                  <a:gd name="T16" fmla="*/ 4 w 528"/>
                  <a:gd name="T17" fmla="*/ 493 h 523"/>
                  <a:gd name="T18" fmla="*/ 6 w 528"/>
                  <a:gd name="T19" fmla="*/ 509 h 523"/>
                  <a:gd name="T20" fmla="*/ 8 w 528"/>
                  <a:gd name="T21" fmla="*/ 503 h 523"/>
                  <a:gd name="T22" fmla="*/ 9 w 528"/>
                  <a:gd name="T23" fmla="*/ 488 h 523"/>
                  <a:gd name="T24" fmla="*/ 10 w 528"/>
                  <a:gd name="T25" fmla="*/ 472 h 523"/>
                  <a:gd name="T26" fmla="*/ 11 w 528"/>
                  <a:gd name="T27" fmla="*/ 454 h 523"/>
                  <a:gd name="T28" fmla="*/ 11 w 528"/>
                  <a:gd name="T29" fmla="*/ 436 h 523"/>
                  <a:gd name="T30" fmla="*/ 12 w 528"/>
                  <a:gd name="T31" fmla="*/ 425 h 523"/>
                  <a:gd name="T32" fmla="*/ 12 w 528"/>
                  <a:gd name="T33" fmla="*/ 423 h 523"/>
                  <a:gd name="T34" fmla="*/ 11 w 528"/>
                  <a:gd name="T35" fmla="*/ 410 h 523"/>
                  <a:gd name="T36" fmla="*/ 10 w 528"/>
                  <a:gd name="T37" fmla="*/ 389 h 523"/>
                  <a:gd name="T38" fmla="*/ 10 w 528"/>
                  <a:gd name="T39" fmla="*/ 357 h 523"/>
                  <a:gd name="T40" fmla="*/ 10 w 528"/>
                  <a:gd name="T41" fmla="*/ 310 h 523"/>
                  <a:gd name="T42" fmla="*/ 11 w 528"/>
                  <a:gd name="T43" fmla="*/ 264 h 523"/>
                  <a:gd name="T44" fmla="*/ 12 w 528"/>
                  <a:gd name="T45" fmla="*/ 217 h 523"/>
                  <a:gd name="T46" fmla="*/ 13 w 528"/>
                  <a:gd name="T47" fmla="*/ 175 h 523"/>
                  <a:gd name="T48" fmla="*/ 14 w 528"/>
                  <a:gd name="T49" fmla="*/ 134 h 523"/>
                  <a:gd name="T50" fmla="*/ 14 w 528"/>
                  <a:gd name="T51" fmla="*/ 107 h 523"/>
                  <a:gd name="T52" fmla="*/ 14 w 528"/>
                  <a:gd name="T53" fmla="*/ 84 h 523"/>
                  <a:gd name="T54" fmla="*/ 14 w 528"/>
                  <a:gd name="T55" fmla="*/ 60 h 523"/>
                  <a:gd name="T56" fmla="*/ 13 w 528"/>
                  <a:gd name="T57" fmla="*/ 37 h 523"/>
                  <a:gd name="T58" fmla="*/ 12 w 528"/>
                  <a:gd name="T59" fmla="*/ 19 h 523"/>
                  <a:gd name="T60" fmla="*/ 11 w 528"/>
                  <a:gd name="T61" fmla="*/ 6 h 523"/>
                  <a:gd name="T62" fmla="*/ 10 w 528"/>
                  <a:gd name="T63" fmla="*/ 0 h 523"/>
                  <a:gd name="T64" fmla="*/ 10 w 528"/>
                  <a:gd name="T65" fmla="*/ 0 h 52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28"/>
                  <a:gd name="T100" fmla="*/ 0 h 523"/>
                  <a:gd name="T101" fmla="*/ 528 w 528"/>
                  <a:gd name="T102" fmla="*/ 523 h 52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28" h="523">
                    <a:moveTo>
                      <a:pt x="380" y="0"/>
                    </a:moveTo>
                    <a:lnTo>
                      <a:pt x="346" y="0"/>
                    </a:lnTo>
                    <a:lnTo>
                      <a:pt x="310" y="0"/>
                    </a:lnTo>
                    <a:lnTo>
                      <a:pt x="268" y="3"/>
                    </a:lnTo>
                    <a:lnTo>
                      <a:pt x="224" y="13"/>
                    </a:lnTo>
                    <a:lnTo>
                      <a:pt x="180" y="32"/>
                    </a:lnTo>
                    <a:lnTo>
                      <a:pt x="138" y="58"/>
                    </a:lnTo>
                    <a:lnTo>
                      <a:pt x="102" y="94"/>
                    </a:lnTo>
                    <a:lnTo>
                      <a:pt x="71" y="146"/>
                    </a:lnTo>
                    <a:lnTo>
                      <a:pt x="45" y="198"/>
                    </a:lnTo>
                    <a:lnTo>
                      <a:pt x="21" y="252"/>
                    </a:lnTo>
                    <a:lnTo>
                      <a:pt x="6" y="302"/>
                    </a:lnTo>
                    <a:lnTo>
                      <a:pt x="0" y="351"/>
                    </a:lnTo>
                    <a:lnTo>
                      <a:pt x="0" y="393"/>
                    </a:lnTo>
                    <a:lnTo>
                      <a:pt x="16" y="432"/>
                    </a:lnTo>
                    <a:lnTo>
                      <a:pt x="42" y="463"/>
                    </a:lnTo>
                    <a:lnTo>
                      <a:pt x="83" y="491"/>
                    </a:lnTo>
                    <a:lnTo>
                      <a:pt x="128" y="507"/>
                    </a:lnTo>
                    <a:lnTo>
                      <a:pt x="172" y="520"/>
                    </a:lnTo>
                    <a:lnTo>
                      <a:pt x="211" y="523"/>
                    </a:lnTo>
                    <a:lnTo>
                      <a:pt x="247" y="523"/>
                    </a:lnTo>
                    <a:lnTo>
                      <a:pt x="278" y="517"/>
                    </a:lnTo>
                    <a:lnTo>
                      <a:pt x="310" y="510"/>
                    </a:lnTo>
                    <a:lnTo>
                      <a:pt x="330" y="502"/>
                    </a:lnTo>
                    <a:lnTo>
                      <a:pt x="351" y="494"/>
                    </a:lnTo>
                    <a:lnTo>
                      <a:pt x="364" y="486"/>
                    </a:lnTo>
                    <a:lnTo>
                      <a:pt x="382" y="476"/>
                    </a:lnTo>
                    <a:lnTo>
                      <a:pt x="395" y="468"/>
                    </a:lnTo>
                    <a:lnTo>
                      <a:pt x="413" y="460"/>
                    </a:lnTo>
                    <a:lnTo>
                      <a:pt x="426" y="450"/>
                    </a:lnTo>
                    <a:lnTo>
                      <a:pt x="437" y="445"/>
                    </a:lnTo>
                    <a:lnTo>
                      <a:pt x="445" y="439"/>
                    </a:lnTo>
                    <a:lnTo>
                      <a:pt x="447" y="439"/>
                    </a:lnTo>
                    <a:lnTo>
                      <a:pt x="439" y="437"/>
                    </a:lnTo>
                    <a:lnTo>
                      <a:pt x="426" y="434"/>
                    </a:lnTo>
                    <a:lnTo>
                      <a:pt x="408" y="424"/>
                    </a:lnTo>
                    <a:lnTo>
                      <a:pt x="387" y="416"/>
                    </a:lnTo>
                    <a:lnTo>
                      <a:pt x="367" y="401"/>
                    </a:lnTo>
                    <a:lnTo>
                      <a:pt x="351" y="385"/>
                    </a:lnTo>
                    <a:lnTo>
                      <a:pt x="343" y="364"/>
                    </a:lnTo>
                    <a:lnTo>
                      <a:pt x="346" y="343"/>
                    </a:lnTo>
                    <a:lnTo>
                      <a:pt x="356" y="317"/>
                    </a:lnTo>
                    <a:lnTo>
                      <a:pt x="374" y="294"/>
                    </a:lnTo>
                    <a:lnTo>
                      <a:pt x="395" y="271"/>
                    </a:lnTo>
                    <a:lnTo>
                      <a:pt x="421" y="247"/>
                    </a:lnTo>
                    <a:lnTo>
                      <a:pt x="445" y="224"/>
                    </a:lnTo>
                    <a:lnTo>
                      <a:pt x="471" y="203"/>
                    </a:lnTo>
                    <a:lnTo>
                      <a:pt x="491" y="182"/>
                    </a:lnTo>
                    <a:lnTo>
                      <a:pt x="510" y="161"/>
                    </a:lnTo>
                    <a:lnTo>
                      <a:pt x="520" y="141"/>
                    </a:lnTo>
                    <a:lnTo>
                      <a:pt x="525" y="123"/>
                    </a:lnTo>
                    <a:lnTo>
                      <a:pt x="528" y="107"/>
                    </a:lnTo>
                    <a:lnTo>
                      <a:pt x="525" y="97"/>
                    </a:lnTo>
                    <a:lnTo>
                      <a:pt x="520" y="84"/>
                    </a:lnTo>
                    <a:lnTo>
                      <a:pt x="512" y="73"/>
                    </a:lnTo>
                    <a:lnTo>
                      <a:pt x="502" y="60"/>
                    </a:lnTo>
                    <a:lnTo>
                      <a:pt x="491" y="50"/>
                    </a:lnTo>
                    <a:lnTo>
                      <a:pt x="478" y="37"/>
                    </a:lnTo>
                    <a:lnTo>
                      <a:pt x="460" y="26"/>
                    </a:lnTo>
                    <a:lnTo>
                      <a:pt x="442" y="19"/>
                    </a:lnTo>
                    <a:lnTo>
                      <a:pt x="424" y="13"/>
                    </a:lnTo>
                    <a:lnTo>
                      <a:pt x="406" y="6"/>
                    </a:lnTo>
                    <a:lnTo>
                      <a:pt x="393" y="3"/>
                    </a:lnTo>
                    <a:lnTo>
                      <a:pt x="382" y="0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2E2E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174"/>
              <p:cNvSpPr>
                <a:spLocks/>
              </p:cNvSpPr>
              <p:nvPr/>
            </p:nvSpPr>
            <p:spPr bwMode="auto">
              <a:xfrm>
                <a:off x="1731" y="2194"/>
                <a:ext cx="272" cy="393"/>
              </a:xfrm>
              <a:custGeom>
                <a:avLst/>
                <a:gdLst>
                  <a:gd name="T0" fmla="*/ 12 w 460"/>
                  <a:gd name="T1" fmla="*/ 73 h 397"/>
                  <a:gd name="T2" fmla="*/ 12 w 460"/>
                  <a:gd name="T3" fmla="*/ 71 h 397"/>
                  <a:gd name="T4" fmla="*/ 11 w 460"/>
                  <a:gd name="T5" fmla="*/ 65 h 397"/>
                  <a:gd name="T6" fmla="*/ 11 w 460"/>
                  <a:gd name="T7" fmla="*/ 60 h 397"/>
                  <a:gd name="T8" fmla="*/ 11 w 460"/>
                  <a:gd name="T9" fmla="*/ 58 h 397"/>
                  <a:gd name="T10" fmla="*/ 10 w 460"/>
                  <a:gd name="T11" fmla="*/ 50 h 397"/>
                  <a:gd name="T12" fmla="*/ 9 w 460"/>
                  <a:gd name="T13" fmla="*/ 49 h 397"/>
                  <a:gd name="T14" fmla="*/ 8 w 460"/>
                  <a:gd name="T15" fmla="*/ 50 h 397"/>
                  <a:gd name="T16" fmla="*/ 7 w 460"/>
                  <a:gd name="T17" fmla="*/ 52 h 397"/>
                  <a:gd name="T18" fmla="*/ 7 w 460"/>
                  <a:gd name="T19" fmla="*/ 60 h 397"/>
                  <a:gd name="T20" fmla="*/ 6 w 460"/>
                  <a:gd name="T21" fmla="*/ 71 h 397"/>
                  <a:gd name="T22" fmla="*/ 5 w 460"/>
                  <a:gd name="T23" fmla="*/ 84 h 397"/>
                  <a:gd name="T24" fmla="*/ 5 w 460"/>
                  <a:gd name="T25" fmla="*/ 102 h 397"/>
                  <a:gd name="T26" fmla="*/ 4 w 460"/>
                  <a:gd name="T27" fmla="*/ 117 h 397"/>
                  <a:gd name="T28" fmla="*/ 4 w 460"/>
                  <a:gd name="T29" fmla="*/ 141 h 397"/>
                  <a:gd name="T30" fmla="*/ 3 w 460"/>
                  <a:gd name="T31" fmla="*/ 157 h 397"/>
                  <a:gd name="T32" fmla="*/ 2 w 460"/>
                  <a:gd name="T33" fmla="*/ 183 h 397"/>
                  <a:gd name="T34" fmla="*/ 2 w 460"/>
                  <a:gd name="T35" fmla="*/ 212 h 397"/>
                  <a:gd name="T36" fmla="*/ 1 w 460"/>
                  <a:gd name="T37" fmla="*/ 241 h 397"/>
                  <a:gd name="T38" fmla="*/ 1 w 460"/>
                  <a:gd name="T39" fmla="*/ 272 h 397"/>
                  <a:gd name="T40" fmla="*/ 1 w 460"/>
                  <a:gd name="T41" fmla="*/ 303 h 397"/>
                  <a:gd name="T42" fmla="*/ 1 w 460"/>
                  <a:gd name="T43" fmla="*/ 330 h 397"/>
                  <a:gd name="T44" fmla="*/ 1 w 460"/>
                  <a:gd name="T45" fmla="*/ 348 h 397"/>
                  <a:gd name="T46" fmla="*/ 1 w 460"/>
                  <a:gd name="T47" fmla="*/ 364 h 397"/>
                  <a:gd name="T48" fmla="*/ 1 w 460"/>
                  <a:gd name="T49" fmla="*/ 369 h 397"/>
                  <a:gd name="T50" fmla="*/ 1 w 460"/>
                  <a:gd name="T51" fmla="*/ 361 h 397"/>
                  <a:gd name="T52" fmla="*/ 1 w 460"/>
                  <a:gd name="T53" fmla="*/ 346 h 397"/>
                  <a:gd name="T54" fmla="*/ 1 w 460"/>
                  <a:gd name="T55" fmla="*/ 324 h 397"/>
                  <a:gd name="T56" fmla="*/ 0 w 460"/>
                  <a:gd name="T57" fmla="*/ 290 h 397"/>
                  <a:gd name="T58" fmla="*/ 0 w 460"/>
                  <a:gd name="T59" fmla="*/ 251 h 397"/>
                  <a:gd name="T60" fmla="*/ 1 w 460"/>
                  <a:gd name="T61" fmla="*/ 217 h 397"/>
                  <a:gd name="T62" fmla="*/ 1 w 460"/>
                  <a:gd name="T63" fmla="*/ 175 h 397"/>
                  <a:gd name="T64" fmla="*/ 1 w 460"/>
                  <a:gd name="T65" fmla="*/ 142 h 397"/>
                  <a:gd name="T66" fmla="*/ 2 w 460"/>
                  <a:gd name="T67" fmla="*/ 110 h 397"/>
                  <a:gd name="T68" fmla="*/ 2 w 460"/>
                  <a:gd name="T69" fmla="*/ 76 h 397"/>
                  <a:gd name="T70" fmla="*/ 3 w 460"/>
                  <a:gd name="T71" fmla="*/ 50 h 397"/>
                  <a:gd name="T72" fmla="*/ 4 w 460"/>
                  <a:gd name="T73" fmla="*/ 36 h 397"/>
                  <a:gd name="T74" fmla="*/ 5 w 460"/>
                  <a:gd name="T75" fmla="*/ 18 h 397"/>
                  <a:gd name="T76" fmla="*/ 5 w 460"/>
                  <a:gd name="T77" fmla="*/ 7 h 397"/>
                  <a:gd name="T78" fmla="*/ 7 w 460"/>
                  <a:gd name="T79" fmla="*/ 0 h 397"/>
                  <a:gd name="T80" fmla="*/ 7 w 460"/>
                  <a:gd name="T81" fmla="*/ 0 h 397"/>
                  <a:gd name="T82" fmla="*/ 8 w 460"/>
                  <a:gd name="T83" fmla="*/ 5 h 397"/>
                  <a:gd name="T84" fmla="*/ 9 w 460"/>
                  <a:gd name="T85" fmla="*/ 15 h 397"/>
                  <a:gd name="T86" fmla="*/ 10 w 460"/>
                  <a:gd name="T87" fmla="*/ 26 h 397"/>
                  <a:gd name="T88" fmla="*/ 11 w 460"/>
                  <a:gd name="T89" fmla="*/ 41 h 397"/>
                  <a:gd name="T90" fmla="*/ 11 w 460"/>
                  <a:gd name="T91" fmla="*/ 49 h 397"/>
                  <a:gd name="T92" fmla="*/ 11 w 460"/>
                  <a:gd name="T93" fmla="*/ 60 h 397"/>
                  <a:gd name="T94" fmla="*/ 12 w 460"/>
                  <a:gd name="T95" fmla="*/ 68 h 397"/>
                  <a:gd name="T96" fmla="*/ 12 w 460"/>
                  <a:gd name="T97" fmla="*/ 73 h 397"/>
                  <a:gd name="T98" fmla="*/ 12 w 460"/>
                  <a:gd name="T99" fmla="*/ 73 h 39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60"/>
                  <a:gd name="T151" fmla="*/ 0 h 397"/>
                  <a:gd name="T152" fmla="*/ 460 w 460"/>
                  <a:gd name="T153" fmla="*/ 397 h 39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60" h="397">
                    <a:moveTo>
                      <a:pt x="460" y="80"/>
                    </a:moveTo>
                    <a:lnTo>
                      <a:pt x="455" y="78"/>
                    </a:lnTo>
                    <a:lnTo>
                      <a:pt x="445" y="72"/>
                    </a:lnTo>
                    <a:lnTo>
                      <a:pt x="426" y="67"/>
                    </a:lnTo>
                    <a:lnTo>
                      <a:pt x="406" y="65"/>
                    </a:lnTo>
                    <a:lnTo>
                      <a:pt x="380" y="57"/>
                    </a:lnTo>
                    <a:lnTo>
                      <a:pt x="351" y="54"/>
                    </a:lnTo>
                    <a:lnTo>
                      <a:pt x="322" y="57"/>
                    </a:lnTo>
                    <a:lnTo>
                      <a:pt x="294" y="59"/>
                    </a:lnTo>
                    <a:lnTo>
                      <a:pt x="265" y="67"/>
                    </a:lnTo>
                    <a:lnTo>
                      <a:pt x="239" y="78"/>
                    </a:lnTo>
                    <a:lnTo>
                      <a:pt x="211" y="91"/>
                    </a:lnTo>
                    <a:lnTo>
                      <a:pt x="187" y="109"/>
                    </a:lnTo>
                    <a:lnTo>
                      <a:pt x="161" y="124"/>
                    </a:lnTo>
                    <a:lnTo>
                      <a:pt x="138" y="148"/>
                    </a:lnTo>
                    <a:lnTo>
                      <a:pt x="115" y="171"/>
                    </a:lnTo>
                    <a:lnTo>
                      <a:pt x="94" y="197"/>
                    </a:lnTo>
                    <a:lnTo>
                      <a:pt x="73" y="226"/>
                    </a:lnTo>
                    <a:lnTo>
                      <a:pt x="57" y="259"/>
                    </a:lnTo>
                    <a:lnTo>
                      <a:pt x="42" y="293"/>
                    </a:lnTo>
                    <a:lnTo>
                      <a:pt x="32" y="324"/>
                    </a:lnTo>
                    <a:lnTo>
                      <a:pt x="21" y="353"/>
                    </a:lnTo>
                    <a:lnTo>
                      <a:pt x="16" y="376"/>
                    </a:lnTo>
                    <a:lnTo>
                      <a:pt x="11" y="392"/>
                    </a:lnTo>
                    <a:lnTo>
                      <a:pt x="11" y="397"/>
                    </a:lnTo>
                    <a:lnTo>
                      <a:pt x="11" y="389"/>
                    </a:lnTo>
                    <a:lnTo>
                      <a:pt x="6" y="374"/>
                    </a:lnTo>
                    <a:lnTo>
                      <a:pt x="3" y="345"/>
                    </a:lnTo>
                    <a:lnTo>
                      <a:pt x="0" y="311"/>
                    </a:lnTo>
                    <a:lnTo>
                      <a:pt x="0" y="272"/>
                    </a:lnTo>
                    <a:lnTo>
                      <a:pt x="8" y="231"/>
                    </a:lnTo>
                    <a:lnTo>
                      <a:pt x="21" y="189"/>
                    </a:lnTo>
                    <a:lnTo>
                      <a:pt x="44" y="150"/>
                    </a:lnTo>
                    <a:lnTo>
                      <a:pt x="68" y="117"/>
                    </a:lnTo>
                    <a:lnTo>
                      <a:pt x="96" y="83"/>
                    </a:lnTo>
                    <a:lnTo>
                      <a:pt x="125" y="57"/>
                    </a:lnTo>
                    <a:lnTo>
                      <a:pt x="156" y="36"/>
                    </a:lnTo>
                    <a:lnTo>
                      <a:pt x="185" y="18"/>
                    </a:lnTo>
                    <a:lnTo>
                      <a:pt x="219" y="7"/>
                    </a:lnTo>
                    <a:lnTo>
                      <a:pt x="250" y="0"/>
                    </a:lnTo>
                    <a:lnTo>
                      <a:pt x="286" y="0"/>
                    </a:lnTo>
                    <a:lnTo>
                      <a:pt x="322" y="5"/>
                    </a:lnTo>
                    <a:lnTo>
                      <a:pt x="356" y="15"/>
                    </a:lnTo>
                    <a:lnTo>
                      <a:pt x="385" y="26"/>
                    </a:lnTo>
                    <a:lnTo>
                      <a:pt x="411" y="41"/>
                    </a:lnTo>
                    <a:lnTo>
                      <a:pt x="432" y="54"/>
                    </a:lnTo>
                    <a:lnTo>
                      <a:pt x="447" y="67"/>
                    </a:lnTo>
                    <a:lnTo>
                      <a:pt x="458" y="75"/>
                    </a:lnTo>
                    <a:lnTo>
                      <a:pt x="460" y="80"/>
                    </a:lnTo>
                    <a:close/>
                  </a:path>
                </a:pathLst>
              </a:custGeom>
              <a:solidFill>
                <a:srgbClr val="5C5C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175"/>
              <p:cNvSpPr>
                <a:spLocks/>
              </p:cNvSpPr>
              <p:nvPr/>
            </p:nvSpPr>
            <p:spPr bwMode="auto">
              <a:xfrm>
                <a:off x="2860" y="2392"/>
                <a:ext cx="701" cy="964"/>
              </a:xfrm>
              <a:custGeom>
                <a:avLst/>
                <a:gdLst>
                  <a:gd name="T0" fmla="*/ 13 w 1179"/>
                  <a:gd name="T1" fmla="*/ 159 h 969"/>
                  <a:gd name="T2" fmla="*/ 14 w 1179"/>
                  <a:gd name="T3" fmla="*/ 125 h 969"/>
                  <a:gd name="T4" fmla="*/ 15 w 1179"/>
                  <a:gd name="T5" fmla="*/ 80 h 969"/>
                  <a:gd name="T6" fmla="*/ 18 w 1179"/>
                  <a:gd name="T7" fmla="*/ 31 h 969"/>
                  <a:gd name="T8" fmla="*/ 20 w 1179"/>
                  <a:gd name="T9" fmla="*/ 2 h 969"/>
                  <a:gd name="T10" fmla="*/ 22 w 1179"/>
                  <a:gd name="T11" fmla="*/ 0 h 969"/>
                  <a:gd name="T12" fmla="*/ 23 w 1179"/>
                  <a:gd name="T13" fmla="*/ 18 h 969"/>
                  <a:gd name="T14" fmla="*/ 24 w 1179"/>
                  <a:gd name="T15" fmla="*/ 46 h 969"/>
                  <a:gd name="T16" fmla="*/ 25 w 1179"/>
                  <a:gd name="T17" fmla="*/ 75 h 969"/>
                  <a:gd name="T18" fmla="*/ 25 w 1179"/>
                  <a:gd name="T19" fmla="*/ 97 h 969"/>
                  <a:gd name="T20" fmla="*/ 25 w 1179"/>
                  <a:gd name="T21" fmla="*/ 125 h 969"/>
                  <a:gd name="T22" fmla="*/ 25 w 1179"/>
                  <a:gd name="T23" fmla="*/ 141 h 969"/>
                  <a:gd name="T24" fmla="*/ 26 w 1179"/>
                  <a:gd name="T25" fmla="*/ 146 h 969"/>
                  <a:gd name="T26" fmla="*/ 27 w 1179"/>
                  <a:gd name="T27" fmla="*/ 156 h 969"/>
                  <a:gd name="T28" fmla="*/ 29 w 1179"/>
                  <a:gd name="T29" fmla="*/ 190 h 969"/>
                  <a:gd name="T30" fmla="*/ 30 w 1179"/>
                  <a:gd name="T31" fmla="*/ 247 h 969"/>
                  <a:gd name="T32" fmla="*/ 31 w 1179"/>
                  <a:gd name="T33" fmla="*/ 323 h 969"/>
                  <a:gd name="T34" fmla="*/ 31 w 1179"/>
                  <a:gd name="T35" fmla="*/ 417 h 969"/>
                  <a:gd name="T36" fmla="*/ 31 w 1179"/>
                  <a:gd name="T37" fmla="*/ 490 h 969"/>
                  <a:gd name="T38" fmla="*/ 30 w 1179"/>
                  <a:gd name="T39" fmla="*/ 540 h 969"/>
                  <a:gd name="T40" fmla="*/ 30 w 1179"/>
                  <a:gd name="T41" fmla="*/ 548 h 969"/>
                  <a:gd name="T42" fmla="*/ 27 w 1179"/>
                  <a:gd name="T43" fmla="*/ 545 h 969"/>
                  <a:gd name="T44" fmla="*/ 24 w 1179"/>
                  <a:gd name="T45" fmla="*/ 545 h 969"/>
                  <a:gd name="T46" fmla="*/ 20 w 1179"/>
                  <a:gd name="T47" fmla="*/ 548 h 969"/>
                  <a:gd name="T48" fmla="*/ 17 w 1179"/>
                  <a:gd name="T49" fmla="*/ 558 h 969"/>
                  <a:gd name="T50" fmla="*/ 14 w 1179"/>
                  <a:gd name="T51" fmla="*/ 576 h 969"/>
                  <a:gd name="T52" fmla="*/ 11 w 1179"/>
                  <a:gd name="T53" fmla="*/ 600 h 969"/>
                  <a:gd name="T54" fmla="*/ 9 w 1179"/>
                  <a:gd name="T55" fmla="*/ 626 h 969"/>
                  <a:gd name="T56" fmla="*/ 9 w 1179"/>
                  <a:gd name="T57" fmla="*/ 649 h 969"/>
                  <a:gd name="T58" fmla="*/ 8 w 1179"/>
                  <a:gd name="T59" fmla="*/ 686 h 969"/>
                  <a:gd name="T60" fmla="*/ 7 w 1179"/>
                  <a:gd name="T61" fmla="*/ 748 h 969"/>
                  <a:gd name="T62" fmla="*/ 7 w 1179"/>
                  <a:gd name="T63" fmla="*/ 811 h 969"/>
                  <a:gd name="T64" fmla="*/ 7 w 1179"/>
                  <a:gd name="T65" fmla="*/ 863 h 969"/>
                  <a:gd name="T66" fmla="*/ 7 w 1179"/>
                  <a:gd name="T67" fmla="*/ 895 h 969"/>
                  <a:gd name="T68" fmla="*/ 7 w 1179"/>
                  <a:gd name="T69" fmla="*/ 913 h 969"/>
                  <a:gd name="T70" fmla="*/ 7 w 1179"/>
                  <a:gd name="T71" fmla="*/ 918 h 969"/>
                  <a:gd name="T72" fmla="*/ 7 w 1179"/>
                  <a:gd name="T73" fmla="*/ 921 h 969"/>
                  <a:gd name="T74" fmla="*/ 5 w 1179"/>
                  <a:gd name="T75" fmla="*/ 929 h 969"/>
                  <a:gd name="T76" fmla="*/ 2 w 1179"/>
                  <a:gd name="T77" fmla="*/ 934 h 969"/>
                  <a:gd name="T78" fmla="*/ 1 w 1179"/>
                  <a:gd name="T79" fmla="*/ 921 h 969"/>
                  <a:gd name="T80" fmla="*/ 0 w 1179"/>
                  <a:gd name="T81" fmla="*/ 865 h 969"/>
                  <a:gd name="T82" fmla="*/ 1 w 1179"/>
                  <a:gd name="T83" fmla="*/ 728 h 969"/>
                  <a:gd name="T84" fmla="*/ 2 w 1179"/>
                  <a:gd name="T85" fmla="*/ 553 h 969"/>
                  <a:gd name="T86" fmla="*/ 4 w 1179"/>
                  <a:gd name="T87" fmla="*/ 401 h 969"/>
                  <a:gd name="T88" fmla="*/ 5 w 1179"/>
                  <a:gd name="T89" fmla="*/ 308 h 969"/>
                  <a:gd name="T90" fmla="*/ 7 w 1179"/>
                  <a:gd name="T91" fmla="*/ 255 h 969"/>
                  <a:gd name="T92" fmla="*/ 9 w 1179"/>
                  <a:gd name="T93" fmla="*/ 216 h 969"/>
                  <a:gd name="T94" fmla="*/ 11 w 1179"/>
                  <a:gd name="T95" fmla="*/ 198 h 969"/>
                  <a:gd name="T96" fmla="*/ 11 w 1179"/>
                  <a:gd name="T97" fmla="*/ 190 h 969"/>
                  <a:gd name="T98" fmla="*/ 12 w 1179"/>
                  <a:gd name="T99" fmla="*/ 180 h 969"/>
                  <a:gd name="T100" fmla="*/ 12 w 1179"/>
                  <a:gd name="T101" fmla="*/ 172 h 969"/>
                  <a:gd name="T102" fmla="*/ 13 w 1179"/>
                  <a:gd name="T103" fmla="*/ 167 h 969"/>
                  <a:gd name="T104" fmla="*/ 13 w 1179"/>
                  <a:gd name="T105" fmla="*/ 167 h 96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179"/>
                  <a:gd name="T160" fmla="*/ 0 h 969"/>
                  <a:gd name="T161" fmla="*/ 1179 w 1179"/>
                  <a:gd name="T162" fmla="*/ 969 h 969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179" h="969">
                    <a:moveTo>
                      <a:pt x="501" y="174"/>
                    </a:moveTo>
                    <a:lnTo>
                      <a:pt x="504" y="166"/>
                    </a:lnTo>
                    <a:lnTo>
                      <a:pt x="519" y="153"/>
                    </a:lnTo>
                    <a:lnTo>
                      <a:pt x="537" y="132"/>
                    </a:lnTo>
                    <a:lnTo>
                      <a:pt x="566" y="109"/>
                    </a:lnTo>
                    <a:lnTo>
                      <a:pt x="597" y="80"/>
                    </a:lnTo>
                    <a:lnTo>
                      <a:pt x="633" y="54"/>
                    </a:lnTo>
                    <a:lnTo>
                      <a:pt x="675" y="31"/>
                    </a:lnTo>
                    <a:lnTo>
                      <a:pt x="719" y="15"/>
                    </a:lnTo>
                    <a:lnTo>
                      <a:pt x="761" y="2"/>
                    </a:lnTo>
                    <a:lnTo>
                      <a:pt x="797" y="0"/>
                    </a:lnTo>
                    <a:lnTo>
                      <a:pt x="833" y="0"/>
                    </a:lnTo>
                    <a:lnTo>
                      <a:pt x="865" y="7"/>
                    </a:lnTo>
                    <a:lnTo>
                      <a:pt x="891" y="18"/>
                    </a:lnTo>
                    <a:lnTo>
                      <a:pt x="911" y="31"/>
                    </a:lnTo>
                    <a:lnTo>
                      <a:pt x="927" y="46"/>
                    </a:lnTo>
                    <a:lnTo>
                      <a:pt x="937" y="62"/>
                    </a:lnTo>
                    <a:lnTo>
                      <a:pt x="943" y="75"/>
                    </a:lnTo>
                    <a:lnTo>
                      <a:pt x="950" y="91"/>
                    </a:lnTo>
                    <a:lnTo>
                      <a:pt x="953" y="104"/>
                    </a:lnTo>
                    <a:lnTo>
                      <a:pt x="958" y="119"/>
                    </a:lnTo>
                    <a:lnTo>
                      <a:pt x="961" y="132"/>
                    </a:lnTo>
                    <a:lnTo>
                      <a:pt x="961" y="140"/>
                    </a:lnTo>
                    <a:lnTo>
                      <a:pt x="961" y="148"/>
                    </a:lnTo>
                    <a:lnTo>
                      <a:pt x="963" y="150"/>
                    </a:lnTo>
                    <a:lnTo>
                      <a:pt x="969" y="153"/>
                    </a:lnTo>
                    <a:lnTo>
                      <a:pt x="987" y="156"/>
                    </a:lnTo>
                    <a:lnTo>
                      <a:pt x="1013" y="163"/>
                    </a:lnTo>
                    <a:lnTo>
                      <a:pt x="1044" y="179"/>
                    </a:lnTo>
                    <a:lnTo>
                      <a:pt x="1075" y="197"/>
                    </a:lnTo>
                    <a:lnTo>
                      <a:pt x="1109" y="220"/>
                    </a:lnTo>
                    <a:lnTo>
                      <a:pt x="1137" y="254"/>
                    </a:lnTo>
                    <a:lnTo>
                      <a:pt x="1158" y="296"/>
                    </a:lnTo>
                    <a:lnTo>
                      <a:pt x="1171" y="337"/>
                    </a:lnTo>
                    <a:lnTo>
                      <a:pt x="1179" y="387"/>
                    </a:lnTo>
                    <a:lnTo>
                      <a:pt x="1179" y="431"/>
                    </a:lnTo>
                    <a:lnTo>
                      <a:pt x="1176" y="475"/>
                    </a:lnTo>
                    <a:lnTo>
                      <a:pt x="1171" y="511"/>
                    </a:lnTo>
                    <a:lnTo>
                      <a:pt x="1166" y="543"/>
                    </a:lnTo>
                    <a:lnTo>
                      <a:pt x="1161" y="561"/>
                    </a:lnTo>
                    <a:lnTo>
                      <a:pt x="1158" y="569"/>
                    </a:lnTo>
                    <a:lnTo>
                      <a:pt x="1145" y="569"/>
                    </a:lnTo>
                    <a:lnTo>
                      <a:pt x="1111" y="566"/>
                    </a:lnTo>
                    <a:lnTo>
                      <a:pt x="1057" y="566"/>
                    </a:lnTo>
                    <a:lnTo>
                      <a:pt x="992" y="566"/>
                    </a:lnTo>
                    <a:lnTo>
                      <a:pt x="919" y="566"/>
                    </a:lnTo>
                    <a:lnTo>
                      <a:pt x="844" y="566"/>
                    </a:lnTo>
                    <a:lnTo>
                      <a:pt x="771" y="569"/>
                    </a:lnTo>
                    <a:lnTo>
                      <a:pt x="706" y="574"/>
                    </a:lnTo>
                    <a:lnTo>
                      <a:pt x="644" y="579"/>
                    </a:lnTo>
                    <a:lnTo>
                      <a:pt x="581" y="587"/>
                    </a:lnTo>
                    <a:lnTo>
                      <a:pt x="522" y="597"/>
                    </a:lnTo>
                    <a:lnTo>
                      <a:pt x="470" y="610"/>
                    </a:lnTo>
                    <a:lnTo>
                      <a:pt x="420" y="621"/>
                    </a:lnTo>
                    <a:lnTo>
                      <a:pt x="381" y="634"/>
                    </a:lnTo>
                    <a:lnTo>
                      <a:pt x="355" y="647"/>
                    </a:lnTo>
                    <a:lnTo>
                      <a:pt x="342" y="657"/>
                    </a:lnTo>
                    <a:lnTo>
                      <a:pt x="332" y="670"/>
                    </a:lnTo>
                    <a:lnTo>
                      <a:pt x="324" y="691"/>
                    </a:lnTo>
                    <a:lnTo>
                      <a:pt x="311" y="714"/>
                    </a:lnTo>
                    <a:lnTo>
                      <a:pt x="301" y="745"/>
                    </a:lnTo>
                    <a:lnTo>
                      <a:pt x="290" y="776"/>
                    </a:lnTo>
                    <a:lnTo>
                      <a:pt x="283" y="808"/>
                    </a:lnTo>
                    <a:lnTo>
                      <a:pt x="275" y="839"/>
                    </a:lnTo>
                    <a:lnTo>
                      <a:pt x="272" y="873"/>
                    </a:lnTo>
                    <a:lnTo>
                      <a:pt x="270" y="896"/>
                    </a:lnTo>
                    <a:lnTo>
                      <a:pt x="270" y="917"/>
                    </a:lnTo>
                    <a:lnTo>
                      <a:pt x="267" y="930"/>
                    </a:lnTo>
                    <a:lnTo>
                      <a:pt x="267" y="940"/>
                    </a:lnTo>
                    <a:lnTo>
                      <a:pt x="267" y="948"/>
                    </a:lnTo>
                    <a:lnTo>
                      <a:pt x="267" y="951"/>
                    </a:lnTo>
                    <a:lnTo>
                      <a:pt x="267" y="953"/>
                    </a:lnTo>
                    <a:lnTo>
                      <a:pt x="257" y="956"/>
                    </a:lnTo>
                    <a:lnTo>
                      <a:pt x="228" y="958"/>
                    </a:lnTo>
                    <a:lnTo>
                      <a:pt x="189" y="964"/>
                    </a:lnTo>
                    <a:lnTo>
                      <a:pt x="145" y="969"/>
                    </a:lnTo>
                    <a:lnTo>
                      <a:pt x="98" y="969"/>
                    </a:lnTo>
                    <a:lnTo>
                      <a:pt x="57" y="966"/>
                    </a:lnTo>
                    <a:lnTo>
                      <a:pt x="23" y="956"/>
                    </a:lnTo>
                    <a:lnTo>
                      <a:pt x="5" y="938"/>
                    </a:lnTo>
                    <a:lnTo>
                      <a:pt x="0" y="899"/>
                    </a:lnTo>
                    <a:lnTo>
                      <a:pt x="5" y="836"/>
                    </a:lnTo>
                    <a:lnTo>
                      <a:pt x="20" y="756"/>
                    </a:lnTo>
                    <a:lnTo>
                      <a:pt x="44" y="667"/>
                    </a:lnTo>
                    <a:lnTo>
                      <a:pt x="70" y="574"/>
                    </a:lnTo>
                    <a:lnTo>
                      <a:pt x="101" y="488"/>
                    </a:lnTo>
                    <a:lnTo>
                      <a:pt x="132" y="415"/>
                    </a:lnTo>
                    <a:lnTo>
                      <a:pt x="166" y="361"/>
                    </a:lnTo>
                    <a:lnTo>
                      <a:pt x="202" y="322"/>
                    </a:lnTo>
                    <a:lnTo>
                      <a:pt x="239" y="288"/>
                    </a:lnTo>
                    <a:lnTo>
                      <a:pt x="278" y="262"/>
                    </a:lnTo>
                    <a:lnTo>
                      <a:pt x="316" y="241"/>
                    </a:lnTo>
                    <a:lnTo>
                      <a:pt x="350" y="223"/>
                    </a:lnTo>
                    <a:lnTo>
                      <a:pt x="381" y="213"/>
                    </a:lnTo>
                    <a:lnTo>
                      <a:pt x="405" y="205"/>
                    </a:lnTo>
                    <a:lnTo>
                      <a:pt x="420" y="202"/>
                    </a:lnTo>
                    <a:lnTo>
                      <a:pt x="433" y="197"/>
                    </a:lnTo>
                    <a:lnTo>
                      <a:pt x="446" y="192"/>
                    </a:lnTo>
                    <a:lnTo>
                      <a:pt x="459" y="187"/>
                    </a:lnTo>
                    <a:lnTo>
                      <a:pt x="472" y="184"/>
                    </a:lnTo>
                    <a:lnTo>
                      <a:pt x="483" y="179"/>
                    </a:lnTo>
                    <a:lnTo>
                      <a:pt x="493" y="176"/>
                    </a:lnTo>
                    <a:lnTo>
                      <a:pt x="498" y="174"/>
                    </a:lnTo>
                    <a:lnTo>
                      <a:pt x="501" y="174"/>
                    </a:lnTo>
                    <a:close/>
                  </a:path>
                </a:pathLst>
              </a:custGeom>
              <a:solidFill>
                <a:srgbClr val="9CD9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176"/>
              <p:cNvSpPr>
                <a:spLocks/>
              </p:cNvSpPr>
              <p:nvPr/>
            </p:nvSpPr>
            <p:spPr bwMode="auto">
              <a:xfrm>
                <a:off x="2905" y="2463"/>
                <a:ext cx="650" cy="884"/>
              </a:xfrm>
              <a:custGeom>
                <a:avLst/>
                <a:gdLst>
                  <a:gd name="T0" fmla="*/ 1 w 1096"/>
                  <a:gd name="T1" fmla="*/ 836 h 889"/>
                  <a:gd name="T2" fmla="*/ 1 w 1096"/>
                  <a:gd name="T3" fmla="*/ 736 h 889"/>
                  <a:gd name="T4" fmla="*/ 1 w 1096"/>
                  <a:gd name="T5" fmla="*/ 593 h 889"/>
                  <a:gd name="T6" fmla="*/ 2 w 1096"/>
                  <a:gd name="T7" fmla="*/ 450 h 889"/>
                  <a:gd name="T8" fmla="*/ 4 w 1096"/>
                  <a:gd name="T9" fmla="*/ 381 h 889"/>
                  <a:gd name="T10" fmla="*/ 5 w 1096"/>
                  <a:gd name="T11" fmla="*/ 381 h 889"/>
                  <a:gd name="T12" fmla="*/ 7 w 1096"/>
                  <a:gd name="T13" fmla="*/ 415 h 889"/>
                  <a:gd name="T14" fmla="*/ 7 w 1096"/>
                  <a:gd name="T15" fmla="*/ 447 h 889"/>
                  <a:gd name="T16" fmla="*/ 7 w 1096"/>
                  <a:gd name="T17" fmla="*/ 447 h 889"/>
                  <a:gd name="T18" fmla="*/ 7 w 1096"/>
                  <a:gd name="T19" fmla="*/ 420 h 889"/>
                  <a:gd name="T20" fmla="*/ 7 w 1096"/>
                  <a:gd name="T21" fmla="*/ 371 h 889"/>
                  <a:gd name="T22" fmla="*/ 7 w 1096"/>
                  <a:gd name="T23" fmla="*/ 329 h 889"/>
                  <a:gd name="T24" fmla="*/ 6 w 1096"/>
                  <a:gd name="T25" fmla="*/ 306 h 889"/>
                  <a:gd name="T26" fmla="*/ 5 w 1096"/>
                  <a:gd name="T27" fmla="*/ 285 h 889"/>
                  <a:gd name="T28" fmla="*/ 5 w 1096"/>
                  <a:gd name="T29" fmla="*/ 270 h 889"/>
                  <a:gd name="T30" fmla="*/ 5 w 1096"/>
                  <a:gd name="T31" fmla="*/ 262 h 889"/>
                  <a:gd name="T32" fmla="*/ 5 w 1096"/>
                  <a:gd name="T33" fmla="*/ 261 h 889"/>
                  <a:gd name="T34" fmla="*/ 5 w 1096"/>
                  <a:gd name="T35" fmla="*/ 251 h 889"/>
                  <a:gd name="T36" fmla="*/ 7 w 1096"/>
                  <a:gd name="T37" fmla="*/ 225 h 889"/>
                  <a:gd name="T38" fmla="*/ 9 w 1096"/>
                  <a:gd name="T39" fmla="*/ 191 h 889"/>
                  <a:gd name="T40" fmla="*/ 12 w 1096"/>
                  <a:gd name="T41" fmla="*/ 149 h 889"/>
                  <a:gd name="T42" fmla="*/ 16 w 1096"/>
                  <a:gd name="T43" fmla="*/ 128 h 889"/>
                  <a:gd name="T44" fmla="*/ 19 w 1096"/>
                  <a:gd name="T45" fmla="*/ 121 h 889"/>
                  <a:gd name="T46" fmla="*/ 21 w 1096"/>
                  <a:gd name="T47" fmla="*/ 121 h 889"/>
                  <a:gd name="T48" fmla="*/ 21 w 1096"/>
                  <a:gd name="T49" fmla="*/ 121 h 889"/>
                  <a:gd name="T50" fmla="*/ 20 w 1096"/>
                  <a:gd name="T51" fmla="*/ 108 h 889"/>
                  <a:gd name="T52" fmla="*/ 18 w 1096"/>
                  <a:gd name="T53" fmla="*/ 92 h 889"/>
                  <a:gd name="T54" fmla="*/ 16 w 1096"/>
                  <a:gd name="T55" fmla="*/ 88 h 889"/>
                  <a:gd name="T56" fmla="*/ 14 w 1096"/>
                  <a:gd name="T57" fmla="*/ 88 h 889"/>
                  <a:gd name="T58" fmla="*/ 12 w 1096"/>
                  <a:gd name="T59" fmla="*/ 95 h 889"/>
                  <a:gd name="T60" fmla="*/ 12 w 1096"/>
                  <a:gd name="T61" fmla="*/ 97 h 889"/>
                  <a:gd name="T62" fmla="*/ 11 w 1096"/>
                  <a:gd name="T63" fmla="*/ 100 h 889"/>
                  <a:gd name="T64" fmla="*/ 11 w 1096"/>
                  <a:gd name="T65" fmla="*/ 97 h 889"/>
                  <a:gd name="T66" fmla="*/ 12 w 1096"/>
                  <a:gd name="T67" fmla="*/ 78 h 889"/>
                  <a:gd name="T68" fmla="*/ 14 w 1096"/>
                  <a:gd name="T69" fmla="*/ 39 h 889"/>
                  <a:gd name="T70" fmla="*/ 16 w 1096"/>
                  <a:gd name="T71" fmla="*/ 8 h 889"/>
                  <a:gd name="T72" fmla="*/ 20 w 1096"/>
                  <a:gd name="T73" fmla="*/ 0 h 889"/>
                  <a:gd name="T74" fmla="*/ 21 w 1096"/>
                  <a:gd name="T75" fmla="*/ 19 h 889"/>
                  <a:gd name="T76" fmla="*/ 22 w 1096"/>
                  <a:gd name="T77" fmla="*/ 47 h 889"/>
                  <a:gd name="T78" fmla="*/ 23 w 1096"/>
                  <a:gd name="T79" fmla="*/ 68 h 889"/>
                  <a:gd name="T80" fmla="*/ 23 w 1096"/>
                  <a:gd name="T81" fmla="*/ 76 h 889"/>
                  <a:gd name="T82" fmla="*/ 24 w 1096"/>
                  <a:gd name="T83" fmla="*/ 88 h 889"/>
                  <a:gd name="T84" fmla="*/ 26 w 1096"/>
                  <a:gd name="T85" fmla="*/ 123 h 889"/>
                  <a:gd name="T86" fmla="*/ 27 w 1096"/>
                  <a:gd name="T87" fmla="*/ 175 h 889"/>
                  <a:gd name="T88" fmla="*/ 28 w 1096"/>
                  <a:gd name="T89" fmla="*/ 243 h 889"/>
                  <a:gd name="T90" fmla="*/ 28 w 1096"/>
                  <a:gd name="T91" fmla="*/ 329 h 889"/>
                  <a:gd name="T92" fmla="*/ 28 w 1096"/>
                  <a:gd name="T93" fmla="*/ 423 h 889"/>
                  <a:gd name="T94" fmla="*/ 28 w 1096"/>
                  <a:gd name="T95" fmla="*/ 478 h 889"/>
                  <a:gd name="T96" fmla="*/ 28 w 1096"/>
                  <a:gd name="T97" fmla="*/ 486 h 889"/>
                  <a:gd name="T98" fmla="*/ 26 w 1096"/>
                  <a:gd name="T99" fmla="*/ 478 h 889"/>
                  <a:gd name="T100" fmla="*/ 23 w 1096"/>
                  <a:gd name="T101" fmla="*/ 465 h 889"/>
                  <a:gd name="T102" fmla="*/ 20 w 1096"/>
                  <a:gd name="T103" fmla="*/ 463 h 889"/>
                  <a:gd name="T104" fmla="*/ 16 w 1096"/>
                  <a:gd name="T105" fmla="*/ 473 h 889"/>
                  <a:gd name="T106" fmla="*/ 13 w 1096"/>
                  <a:gd name="T107" fmla="*/ 491 h 889"/>
                  <a:gd name="T108" fmla="*/ 10 w 1096"/>
                  <a:gd name="T109" fmla="*/ 517 h 889"/>
                  <a:gd name="T110" fmla="*/ 7 w 1096"/>
                  <a:gd name="T111" fmla="*/ 548 h 889"/>
                  <a:gd name="T112" fmla="*/ 7 w 1096"/>
                  <a:gd name="T113" fmla="*/ 585 h 889"/>
                  <a:gd name="T114" fmla="*/ 5 w 1096"/>
                  <a:gd name="T115" fmla="*/ 640 h 889"/>
                  <a:gd name="T116" fmla="*/ 5 w 1096"/>
                  <a:gd name="T117" fmla="*/ 702 h 889"/>
                  <a:gd name="T118" fmla="*/ 5 w 1096"/>
                  <a:gd name="T119" fmla="*/ 747 h 889"/>
                  <a:gd name="T120" fmla="*/ 5 w 1096"/>
                  <a:gd name="T121" fmla="*/ 846 h 889"/>
                  <a:gd name="T122" fmla="*/ 0 w 1096"/>
                  <a:gd name="T123" fmla="*/ 851 h 88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096"/>
                  <a:gd name="T187" fmla="*/ 0 h 889"/>
                  <a:gd name="T188" fmla="*/ 1096 w 1096"/>
                  <a:gd name="T189" fmla="*/ 889 h 88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096" h="889">
                    <a:moveTo>
                      <a:pt x="0" y="886"/>
                    </a:moveTo>
                    <a:lnTo>
                      <a:pt x="2" y="871"/>
                    </a:lnTo>
                    <a:lnTo>
                      <a:pt x="8" y="827"/>
                    </a:lnTo>
                    <a:lnTo>
                      <a:pt x="15" y="764"/>
                    </a:lnTo>
                    <a:lnTo>
                      <a:pt x="31" y="691"/>
                    </a:lnTo>
                    <a:lnTo>
                      <a:pt x="47" y="614"/>
                    </a:lnTo>
                    <a:lnTo>
                      <a:pt x="70" y="538"/>
                    </a:lnTo>
                    <a:lnTo>
                      <a:pt x="93" y="471"/>
                    </a:lnTo>
                    <a:lnTo>
                      <a:pt x="125" y="424"/>
                    </a:lnTo>
                    <a:lnTo>
                      <a:pt x="156" y="395"/>
                    </a:lnTo>
                    <a:lnTo>
                      <a:pt x="187" y="387"/>
                    </a:lnTo>
                    <a:lnTo>
                      <a:pt x="215" y="395"/>
                    </a:lnTo>
                    <a:lnTo>
                      <a:pt x="241" y="411"/>
                    </a:lnTo>
                    <a:lnTo>
                      <a:pt x="262" y="429"/>
                    </a:lnTo>
                    <a:lnTo>
                      <a:pt x="278" y="452"/>
                    </a:lnTo>
                    <a:lnTo>
                      <a:pt x="288" y="468"/>
                    </a:lnTo>
                    <a:lnTo>
                      <a:pt x="291" y="473"/>
                    </a:lnTo>
                    <a:lnTo>
                      <a:pt x="291" y="468"/>
                    </a:lnTo>
                    <a:lnTo>
                      <a:pt x="288" y="455"/>
                    </a:lnTo>
                    <a:lnTo>
                      <a:pt x="283" y="434"/>
                    </a:lnTo>
                    <a:lnTo>
                      <a:pt x="280" y="411"/>
                    </a:lnTo>
                    <a:lnTo>
                      <a:pt x="273" y="385"/>
                    </a:lnTo>
                    <a:lnTo>
                      <a:pt x="265" y="364"/>
                    </a:lnTo>
                    <a:lnTo>
                      <a:pt x="254" y="343"/>
                    </a:lnTo>
                    <a:lnTo>
                      <a:pt x="247" y="330"/>
                    </a:lnTo>
                    <a:lnTo>
                      <a:pt x="236" y="320"/>
                    </a:lnTo>
                    <a:lnTo>
                      <a:pt x="223" y="310"/>
                    </a:lnTo>
                    <a:lnTo>
                      <a:pt x="210" y="299"/>
                    </a:lnTo>
                    <a:lnTo>
                      <a:pt x="200" y="291"/>
                    </a:lnTo>
                    <a:lnTo>
                      <a:pt x="190" y="284"/>
                    </a:lnTo>
                    <a:lnTo>
                      <a:pt x="182" y="278"/>
                    </a:lnTo>
                    <a:lnTo>
                      <a:pt x="177" y="273"/>
                    </a:lnTo>
                    <a:lnTo>
                      <a:pt x="177" y="271"/>
                    </a:lnTo>
                    <a:lnTo>
                      <a:pt x="184" y="265"/>
                    </a:lnTo>
                    <a:lnTo>
                      <a:pt x="197" y="258"/>
                    </a:lnTo>
                    <a:lnTo>
                      <a:pt x="221" y="247"/>
                    </a:lnTo>
                    <a:lnTo>
                      <a:pt x="252" y="232"/>
                    </a:lnTo>
                    <a:lnTo>
                      <a:pt x="293" y="216"/>
                    </a:lnTo>
                    <a:lnTo>
                      <a:pt x="345" y="198"/>
                    </a:lnTo>
                    <a:lnTo>
                      <a:pt x="416" y="177"/>
                    </a:lnTo>
                    <a:lnTo>
                      <a:pt x="486" y="156"/>
                    </a:lnTo>
                    <a:lnTo>
                      <a:pt x="558" y="143"/>
                    </a:lnTo>
                    <a:lnTo>
                      <a:pt x="623" y="135"/>
                    </a:lnTo>
                    <a:lnTo>
                      <a:pt x="686" y="130"/>
                    </a:lnTo>
                    <a:lnTo>
                      <a:pt x="735" y="128"/>
                    </a:lnTo>
                    <a:lnTo>
                      <a:pt x="774" y="128"/>
                    </a:lnTo>
                    <a:lnTo>
                      <a:pt x="800" y="128"/>
                    </a:lnTo>
                    <a:lnTo>
                      <a:pt x="810" y="130"/>
                    </a:lnTo>
                    <a:lnTo>
                      <a:pt x="803" y="128"/>
                    </a:lnTo>
                    <a:lnTo>
                      <a:pt x="787" y="123"/>
                    </a:lnTo>
                    <a:lnTo>
                      <a:pt x="764" y="115"/>
                    </a:lnTo>
                    <a:lnTo>
                      <a:pt x="733" y="107"/>
                    </a:lnTo>
                    <a:lnTo>
                      <a:pt x="699" y="99"/>
                    </a:lnTo>
                    <a:lnTo>
                      <a:pt x="662" y="94"/>
                    </a:lnTo>
                    <a:lnTo>
                      <a:pt x="623" y="91"/>
                    </a:lnTo>
                    <a:lnTo>
                      <a:pt x="590" y="91"/>
                    </a:lnTo>
                    <a:lnTo>
                      <a:pt x="553" y="94"/>
                    </a:lnTo>
                    <a:lnTo>
                      <a:pt x="522" y="97"/>
                    </a:lnTo>
                    <a:lnTo>
                      <a:pt x="491" y="102"/>
                    </a:lnTo>
                    <a:lnTo>
                      <a:pt x="465" y="104"/>
                    </a:lnTo>
                    <a:lnTo>
                      <a:pt x="444" y="104"/>
                    </a:lnTo>
                    <a:lnTo>
                      <a:pt x="429" y="107"/>
                    </a:lnTo>
                    <a:lnTo>
                      <a:pt x="418" y="107"/>
                    </a:lnTo>
                    <a:lnTo>
                      <a:pt x="416" y="110"/>
                    </a:lnTo>
                    <a:lnTo>
                      <a:pt x="418" y="104"/>
                    </a:lnTo>
                    <a:lnTo>
                      <a:pt x="431" y="94"/>
                    </a:lnTo>
                    <a:lnTo>
                      <a:pt x="452" y="78"/>
                    </a:lnTo>
                    <a:lnTo>
                      <a:pt x="483" y="60"/>
                    </a:lnTo>
                    <a:lnTo>
                      <a:pt x="522" y="39"/>
                    </a:lnTo>
                    <a:lnTo>
                      <a:pt x="571" y="24"/>
                    </a:lnTo>
                    <a:lnTo>
                      <a:pt x="623" y="8"/>
                    </a:lnTo>
                    <a:lnTo>
                      <a:pt x="688" y="0"/>
                    </a:lnTo>
                    <a:lnTo>
                      <a:pt x="746" y="0"/>
                    </a:lnTo>
                    <a:lnTo>
                      <a:pt x="790" y="6"/>
                    </a:lnTo>
                    <a:lnTo>
                      <a:pt x="823" y="19"/>
                    </a:lnTo>
                    <a:lnTo>
                      <a:pt x="849" y="32"/>
                    </a:lnTo>
                    <a:lnTo>
                      <a:pt x="865" y="47"/>
                    </a:lnTo>
                    <a:lnTo>
                      <a:pt x="873" y="60"/>
                    </a:lnTo>
                    <a:lnTo>
                      <a:pt x="878" y="68"/>
                    </a:lnTo>
                    <a:lnTo>
                      <a:pt x="881" y="73"/>
                    </a:lnTo>
                    <a:lnTo>
                      <a:pt x="886" y="76"/>
                    </a:lnTo>
                    <a:lnTo>
                      <a:pt x="907" y="81"/>
                    </a:lnTo>
                    <a:lnTo>
                      <a:pt x="935" y="94"/>
                    </a:lnTo>
                    <a:lnTo>
                      <a:pt x="972" y="110"/>
                    </a:lnTo>
                    <a:lnTo>
                      <a:pt x="1008" y="130"/>
                    </a:lnTo>
                    <a:lnTo>
                      <a:pt x="1039" y="154"/>
                    </a:lnTo>
                    <a:lnTo>
                      <a:pt x="1068" y="182"/>
                    </a:lnTo>
                    <a:lnTo>
                      <a:pt x="1083" y="213"/>
                    </a:lnTo>
                    <a:lnTo>
                      <a:pt x="1091" y="250"/>
                    </a:lnTo>
                    <a:lnTo>
                      <a:pt x="1096" y="297"/>
                    </a:lnTo>
                    <a:lnTo>
                      <a:pt x="1096" y="343"/>
                    </a:lnTo>
                    <a:lnTo>
                      <a:pt x="1096" y="395"/>
                    </a:lnTo>
                    <a:lnTo>
                      <a:pt x="1094" y="437"/>
                    </a:lnTo>
                    <a:lnTo>
                      <a:pt x="1091" y="476"/>
                    </a:lnTo>
                    <a:lnTo>
                      <a:pt x="1088" y="499"/>
                    </a:lnTo>
                    <a:lnTo>
                      <a:pt x="1088" y="510"/>
                    </a:lnTo>
                    <a:lnTo>
                      <a:pt x="1078" y="507"/>
                    </a:lnTo>
                    <a:lnTo>
                      <a:pt x="1047" y="504"/>
                    </a:lnTo>
                    <a:lnTo>
                      <a:pt x="1000" y="499"/>
                    </a:lnTo>
                    <a:lnTo>
                      <a:pt x="946" y="494"/>
                    </a:lnTo>
                    <a:lnTo>
                      <a:pt x="883" y="486"/>
                    </a:lnTo>
                    <a:lnTo>
                      <a:pt x="816" y="486"/>
                    </a:lnTo>
                    <a:lnTo>
                      <a:pt x="751" y="484"/>
                    </a:lnTo>
                    <a:lnTo>
                      <a:pt x="691" y="489"/>
                    </a:lnTo>
                    <a:lnTo>
                      <a:pt x="631" y="494"/>
                    </a:lnTo>
                    <a:lnTo>
                      <a:pt x="569" y="504"/>
                    </a:lnTo>
                    <a:lnTo>
                      <a:pt x="501" y="512"/>
                    </a:lnTo>
                    <a:lnTo>
                      <a:pt x="439" y="525"/>
                    </a:lnTo>
                    <a:lnTo>
                      <a:pt x="379" y="538"/>
                    </a:lnTo>
                    <a:lnTo>
                      <a:pt x="330" y="551"/>
                    </a:lnTo>
                    <a:lnTo>
                      <a:pt x="288" y="569"/>
                    </a:lnTo>
                    <a:lnTo>
                      <a:pt x="262" y="585"/>
                    </a:lnTo>
                    <a:lnTo>
                      <a:pt x="244" y="606"/>
                    </a:lnTo>
                    <a:lnTo>
                      <a:pt x="228" y="634"/>
                    </a:lnTo>
                    <a:lnTo>
                      <a:pt x="215" y="668"/>
                    </a:lnTo>
                    <a:lnTo>
                      <a:pt x="208" y="702"/>
                    </a:lnTo>
                    <a:lnTo>
                      <a:pt x="197" y="730"/>
                    </a:lnTo>
                    <a:lnTo>
                      <a:pt x="192" y="756"/>
                    </a:lnTo>
                    <a:lnTo>
                      <a:pt x="190" y="775"/>
                    </a:lnTo>
                    <a:lnTo>
                      <a:pt x="190" y="782"/>
                    </a:lnTo>
                    <a:lnTo>
                      <a:pt x="179" y="881"/>
                    </a:lnTo>
                    <a:lnTo>
                      <a:pt x="104" y="889"/>
                    </a:lnTo>
                    <a:lnTo>
                      <a:pt x="0" y="886"/>
                    </a:lnTo>
                    <a:close/>
                  </a:path>
                </a:pathLst>
              </a:custGeom>
              <a:solidFill>
                <a:srgbClr val="42B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177"/>
              <p:cNvSpPr>
                <a:spLocks/>
              </p:cNvSpPr>
              <p:nvPr/>
            </p:nvSpPr>
            <p:spPr bwMode="auto">
              <a:xfrm>
                <a:off x="2324" y="2466"/>
                <a:ext cx="26" cy="242"/>
              </a:xfrm>
              <a:custGeom>
                <a:avLst/>
                <a:gdLst>
                  <a:gd name="T0" fmla="*/ 1 w 44"/>
                  <a:gd name="T1" fmla="*/ 0 h 242"/>
                  <a:gd name="T2" fmla="*/ 1 w 44"/>
                  <a:gd name="T3" fmla="*/ 0 h 242"/>
                  <a:gd name="T4" fmla="*/ 1 w 44"/>
                  <a:gd name="T5" fmla="*/ 8 h 242"/>
                  <a:gd name="T6" fmla="*/ 1 w 44"/>
                  <a:gd name="T7" fmla="*/ 16 h 242"/>
                  <a:gd name="T8" fmla="*/ 1 w 44"/>
                  <a:gd name="T9" fmla="*/ 26 h 242"/>
                  <a:gd name="T10" fmla="*/ 1 w 44"/>
                  <a:gd name="T11" fmla="*/ 42 h 242"/>
                  <a:gd name="T12" fmla="*/ 1 w 44"/>
                  <a:gd name="T13" fmla="*/ 57 h 242"/>
                  <a:gd name="T14" fmla="*/ 1 w 44"/>
                  <a:gd name="T15" fmla="*/ 78 h 242"/>
                  <a:gd name="T16" fmla="*/ 1 w 44"/>
                  <a:gd name="T17" fmla="*/ 99 h 242"/>
                  <a:gd name="T18" fmla="*/ 1 w 44"/>
                  <a:gd name="T19" fmla="*/ 120 h 242"/>
                  <a:gd name="T20" fmla="*/ 1 w 44"/>
                  <a:gd name="T21" fmla="*/ 143 h 242"/>
                  <a:gd name="T22" fmla="*/ 1 w 44"/>
                  <a:gd name="T23" fmla="*/ 166 h 242"/>
                  <a:gd name="T24" fmla="*/ 1 w 44"/>
                  <a:gd name="T25" fmla="*/ 187 h 242"/>
                  <a:gd name="T26" fmla="*/ 1 w 44"/>
                  <a:gd name="T27" fmla="*/ 208 h 242"/>
                  <a:gd name="T28" fmla="*/ 1 w 44"/>
                  <a:gd name="T29" fmla="*/ 223 h 242"/>
                  <a:gd name="T30" fmla="*/ 1 w 44"/>
                  <a:gd name="T31" fmla="*/ 231 h 242"/>
                  <a:gd name="T32" fmla="*/ 1 w 44"/>
                  <a:gd name="T33" fmla="*/ 236 h 242"/>
                  <a:gd name="T34" fmla="*/ 1 w 44"/>
                  <a:gd name="T35" fmla="*/ 242 h 242"/>
                  <a:gd name="T36" fmla="*/ 1 w 44"/>
                  <a:gd name="T37" fmla="*/ 239 h 242"/>
                  <a:gd name="T38" fmla="*/ 1 w 44"/>
                  <a:gd name="T39" fmla="*/ 231 h 242"/>
                  <a:gd name="T40" fmla="*/ 1 w 44"/>
                  <a:gd name="T41" fmla="*/ 221 h 242"/>
                  <a:gd name="T42" fmla="*/ 1 w 44"/>
                  <a:gd name="T43" fmla="*/ 205 h 242"/>
                  <a:gd name="T44" fmla="*/ 1 w 44"/>
                  <a:gd name="T45" fmla="*/ 187 h 242"/>
                  <a:gd name="T46" fmla="*/ 1 w 44"/>
                  <a:gd name="T47" fmla="*/ 164 h 242"/>
                  <a:gd name="T48" fmla="*/ 0 w 44"/>
                  <a:gd name="T49" fmla="*/ 140 h 242"/>
                  <a:gd name="T50" fmla="*/ 0 w 44"/>
                  <a:gd name="T51" fmla="*/ 112 h 242"/>
                  <a:gd name="T52" fmla="*/ 0 w 44"/>
                  <a:gd name="T53" fmla="*/ 83 h 242"/>
                  <a:gd name="T54" fmla="*/ 1 w 44"/>
                  <a:gd name="T55" fmla="*/ 62 h 242"/>
                  <a:gd name="T56" fmla="*/ 1 w 44"/>
                  <a:gd name="T57" fmla="*/ 42 h 242"/>
                  <a:gd name="T58" fmla="*/ 1 w 44"/>
                  <a:gd name="T59" fmla="*/ 26 h 242"/>
                  <a:gd name="T60" fmla="*/ 1 w 44"/>
                  <a:gd name="T61" fmla="*/ 16 h 242"/>
                  <a:gd name="T62" fmla="*/ 1 w 44"/>
                  <a:gd name="T63" fmla="*/ 8 h 242"/>
                  <a:gd name="T64" fmla="*/ 1 w 44"/>
                  <a:gd name="T65" fmla="*/ 0 h 242"/>
                  <a:gd name="T66" fmla="*/ 1 w 44"/>
                  <a:gd name="T67" fmla="*/ 0 h 242"/>
                  <a:gd name="T68" fmla="*/ 1 w 44"/>
                  <a:gd name="T69" fmla="*/ 0 h 24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44"/>
                  <a:gd name="T106" fmla="*/ 0 h 242"/>
                  <a:gd name="T107" fmla="*/ 44 w 44"/>
                  <a:gd name="T108" fmla="*/ 242 h 24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44" h="242">
                    <a:moveTo>
                      <a:pt x="21" y="0"/>
                    </a:moveTo>
                    <a:lnTo>
                      <a:pt x="21" y="0"/>
                    </a:lnTo>
                    <a:lnTo>
                      <a:pt x="21" y="8"/>
                    </a:lnTo>
                    <a:lnTo>
                      <a:pt x="18" y="16"/>
                    </a:lnTo>
                    <a:lnTo>
                      <a:pt x="18" y="26"/>
                    </a:lnTo>
                    <a:lnTo>
                      <a:pt x="18" y="42"/>
                    </a:lnTo>
                    <a:lnTo>
                      <a:pt x="18" y="57"/>
                    </a:lnTo>
                    <a:lnTo>
                      <a:pt x="21" y="78"/>
                    </a:lnTo>
                    <a:lnTo>
                      <a:pt x="23" y="99"/>
                    </a:lnTo>
                    <a:lnTo>
                      <a:pt x="26" y="120"/>
                    </a:lnTo>
                    <a:lnTo>
                      <a:pt x="29" y="143"/>
                    </a:lnTo>
                    <a:lnTo>
                      <a:pt x="31" y="166"/>
                    </a:lnTo>
                    <a:lnTo>
                      <a:pt x="36" y="187"/>
                    </a:lnTo>
                    <a:lnTo>
                      <a:pt x="39" y="208"/>
                    </a:lnTo>
                    <a:lnTo>
                      <a:pt x="42" y="223"/>
                    </a:lnTo>
                    <a:lnTo>
                      <a:pt x="44" y="231"/>
                    </a:lnTo>
                    <a:lnTo>
                      <a:pt x="44" y="236"/>
                    </a:lnTo>
                    <a:lnTo>
                      <a:pt x="21" y="242"/>
                    </a:lnTo>
                    <a:lnTo>
                      <a:pt x="18" y="239"/>
                    </a:lnTo>
                    <a:lnTo>
                      <a:pt x="18" y="231"/>
                    </a:lnTo>
                    <a:lnTo>
                      <a:pt x="16" y="221"/>
                    </a:lnTo>
                    <a:lnTo>
                      <a:pt x="10" y="205"/>
                    </a:lnTo>
                    <a:lnTo>
                      <a:pt x="8" y="187"/>
                    </a:lnTo>
                    <a:lnTo>
                      <a:pt x="3" y="164"/>
                    </a:lnTo>
                    <a:lnTo>
                      <a:pt x="0" y="140"/>
                    </a:lnTo>
                    <a:lnTo>
                      <a:pt x="0" y="112"/>
                    </a:lnTo>
                    <a:lnTo>
                      <a:pt x="0" y="83"/>
                    </a:lnTo>
                    <a:lnTo>
                      <a:pt x="3" y="62"/>
                    </a:lnTo>
                    <a:lnTo>
                      <a:pt x="5" y="42"/>
                    </a:lnTo>
                    <a:lnTo>
                      <a:pt x="8" y="26"/>
                    </a:lnTo>
                    <a:lnTo>
                      <a:pt x="13" y="16"/>
                    </a:lnTo>
                    <a:lnTo>
                      <a:pt x="16" y="8"/>
                    </a:lnTo>
                    <a:lnTo>
                      <a:pt x="18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178"/>
              <p:cNvSpPr>
                <a:spLocks/>
              </p:cNvSpPr>
              <p:nvPr/>
            </p:nvSpPr>
            <p:spPr bwMode="auto">
              <a:xfrm>
                <a:off x="2695" y="2088"/>
                <a:ext cx="141" cy="62"/>
              </a:xfrm>
              <a:custGeom>
                <a:avLst/>
                <a:gdLst>
                  <a:gd name="T0" fmla="*/ 0 w 237"/>
                  <a:gd name="T1" fmla="*/ 47 h 65"/>
                  <a:gd name="T2" fmla="*/ 0 w 237"/>
                  <a:gd name="T3" fmla="*/ 45 h 65"/>
                  <a:gd name="T4" fmla="*/ 1 w 237"/>
                  <a:gd name="T5" fmla="*/ 44 h 65"/>
                  <a:gd name="T6" fmla="*/ 1 w 237"/>
                  <a:gd name="T7" fmla="*/ 40 h 65"/>
                  <a:gd name="T8" fmla="*/ 1 w 237"/>
                  <a:gd name="T9" fmla="*/ 35 h 65"/>
                  <a:gd name="T10" fmla="*/ 1 w 237"/>
                  <a:gd name="T11" fmla="*/ 31 h 65"/>
                  <a:gd name="T12" fmla="*/ 2 w 237"/>
                  <a:gd name="T13" fmla="*/ 28 h 65"/>
                  <a:gd name="T14" fmla="*/ 2 w 237"/>
                  <a:gd name="T15" fmla="*/ 26 h 65"/>
                  <a:gd name="T16" fmla="*/ 3 w 237"/>
                  <a:gd name="T17" fmla="*/ 22 h 65"/>
                  <a:gd name="T18" fmla="*/ 4 w 237"/>
                  <a:gd name="T19" fmla="*/ 22 h 65"/>
                  <a:gd name="T20" fmla="*/ 4 w 237"/>
                  <a:gd name="T21" fmla="*/ 22 h 65"/>
                  <a:gd name="T22" fmla="*/ 5 w 237"/>
                  <a:gd name="T23" fmla="*/ 24 h 65"/>
                  <a:gd name="T24" fmla="*/ 5 w 237"/>
                  <a:gd name="T25" fmla="*/ 27 h 65"/>
                  <a:gd name="T26" fmla="*/ 6 w 237"/>
                  <a:gd name="T27" fmla="*/ 28 h 65"/>
                  <a:gd name="T28" fmla="*/ 6 w 237"/>
                  <a:gd name="T29" fmla="*/ 30 h 65"/>
                  <a:gd name="T30" fmla="*/ 6 w 237"/>
                  <a:gd name="T31" fmla="*/ 31 h 65"/>
                  <a:gd name="T32" fmla="*/ 7 w 237"/>
                  <a:gd name="T33" fmla="*/ 33 h 65"/>
                  <a:gd name="T34" fmla="*/ 6 w 237"/>
                  <a:gd name="T35" fmla="*/ 31 h 65"/>
                  <a:gd name="T36" fmla="*/ 6 w 237"/>
                  <a:gd name="T37" fmla="*/ 28 h 65"/>
                  <a:gd name="T38" fmla="*/ 6 w 237"/>
                  <a:gd name="T39" fmla="*/ 22 h 65"/>
                  <a:gd name="T40" fmla="*/ 5 w 237"/>
                  <a:gd name="T41" fmla="*/ 14 h 65"/>
                  <a:gd name="T42" fmla="*/ 5 w 237"/>
                  <a:gd name="T43" fmla="*/ 10 h 65"/>
                  <a:gd name="T44" fmla="*/ 4 w 237"/>
                  <a:gd name="T45" fmla="*/ 5 h 65"/>
                  <a:gd name="T46" fmla="*/ 4 w 237"/>
                  <a:gd name="T47" fmla="*/ 0 h 65"/>
                  <a:gd name="T48" fmla="*/ 2 w 237"/>
                  <a:gd name="T49" fmla="*/ 0 h 65"/>
                  <a:gd name="T50" fmla="*/ 2 w 237"/>
                  <a:gd name="T51" fmla="*/ 5 h 65"/>
                  <a:gd name="T52" fmla="*/ 1 w 237"/>
                  <a:gd name="T53" fmla="*/ 10 h 65"/>
                  <a:gd name="T54" fmla="*/ 1 w 237"/>
                  <a:gd name="T55" fmla="*/ 16 h 65"/>
                  <a:gd name="T56" fmla="*/ 1 w 237"/>
                  <a:gd name="T57" fmla="*/ 27 h 65"/>
                  <a:gd name="T58" fmla="*/ 1 w 237"/>
                  <a:gd name="T59" fmla="*/ 33 h 65"/>
                  <a:gd name="T60" fmla="*/ 1 w 237"/>
                  <a:gd name="T61" fmla="*/ 40 h 65"/>
                  <a:gd name="T62" fmla="*/ 0 w 237"/>
                  <a:gd name="T63" fmla="*/ 45 h 65"/>
                  <a:gd name="T64" fmla="*/ 0 w 237"/>
                  <a:gd name="T65" fmla="*/ 47 h 65"/>
                  <a:gd name="T66" fmla="*/ 0 w 237"/>
                  <a:gd name="T67" fmla="*/ 47 h 6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37"/>
                  <a:gd name="T103" fmla="*/ 0 h 65"/>
                  <a:gd name="T104" fmla="*/ 237 w 237"/>
                  <a:gd name="T105" fmla="*/ 65 h 6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37" h="65">
                    <a:moveTo>
                      <a:pt x="0" y="65"/>
                    </a:moveTo>
                    <a:lnTo>
                      <a:pt x="0" y="62"/>
                    </a:lnTo>
                    <a:lnTo>
                      <a:pt x="5" y="60"/>
                    </a:lnTo>
                    <a:lnTo>
                      <a:pt x="16" y="55"/>
                    </a:lnTo>
                    <a:lnTo>
                      <a:pt x="29" y="49"/>
                    </a:lnTo>
                    <a:lnTo>
                      <a:pt x="44" y="44"/>
                    </a:lnTo>
                    <a:lnTo>
                      <a:pt x="62" y="39"/>
                    </a:lnTo>
                    <a:lnTo>
                      <a:pt x="83" y="34"/>
                    </a:lnTo>
                    <a:lnTo>
                      <a:pt x="107" y="29"/>
                    </a:lnTo>
                    <a:lnTo>
                      <a:pt x="130" y="29"/>
                    </a:lnTo>
                    <a:lnTo>
                      <a:pt x="153" y="29"/>
                    </a:lnTo>
                    <a:lnTo>
                      <a:pt x="177" y="31"/>
                    </a:lnTo>
                    <a:lnTo>
                      <a:pt x="195" y="36"/>
                    </a:lnTo>
                    <a:lnTo>
                      <a:pt x="211" y="39"/>
                    </a:lnTo>
                    <a:lnTo>
                      <a:pt x="224" y="42"/>
                    </a:lnTo>
                    <a:lnTo>
                      <a:pt x="231" y="44"/>
                    </a:lnTo>
                    <a:lnTo>
                      <a:pt x="237" y="47"/>
                    </a:lnTo>
                    <a:lnTo>
                      <a:pt x="231" y="44"/>
                    </a:lnTo>
                    <a:lnTo>
                      <a:pt x="226" y="39"/>
                    </a:lnTo>
                    <a:lnTo>
                      <a:pt x="216" y="29"/>
                    </a:lnTo>
                    <a:lnTo>
                      <a:pt x="203" y="21"/>
                    </a:lnTo>
                    <a:lnTo>
                      <a:pt x="185" y="10"/>
                    </a:lnTo>
                    <a:lnTo>
                      <a:pt x="161" y="5"/>
                    </a:lnTo>
                    <a:lnTo>
                      <a:pt x="133" y="0"/>
                    </a:lnTo>
                    <a:lnTo>
                      <a:pt x="101" y="0"/>
                    </a:lnTo>
                    <a:lnTo>
                      <a:pt x="70" y="5"/>
                    </a:lnTo>
                    <a:lnTo>
                      <a:pt x="47" y="13"/>
                    </a:lnTo>
                    <a:lnTo>
                      <a:pt x="29" y="23"/>
                    </a:lnTo>
                    <a:lnTo>
                      <a:pt x="18" y="36"/>
                    </a:lnTo>
                    <a:lnTo>
                      <a:pt x="8" y="47"/>
                    </a:lnTo>
                    <a:lnTo>
                      <a:pt x="3" y="55"/>
                    </a:lnTo>
                    <a:lnTo>
                      <a:pt x="0" y="62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179"/>
              <p:cNvSpPr>
                <a:spLocks/>
              </p:cNvSpPr>
              <p:nvPr/>
            </p:nvSpPr>
            <p:spPr bwMode="auto">
              <a:xfrm>
                <a:off x="2854" y="2163"/>
                <a:ext cx="52" cy="372"/>
              </a:xfrm>
              <a:custGeom>
                <a:avLst/>
                <a:gdLst>
                  <a:gd name="T0" fmla="*/ 0 w 85"/>
                  <a:gd name="T1" fmla="*/ 0 h 375"/>
                  <a:gd name="T2" fmla="*/ 0 w 85"/>
                  <a:gd name="T3" fmla="*/ 0 h 375"/>
                  <a:gd name="T4" fmla="*/ 1 w 85"/>
                  <a:gd name="T5" fmla="*/ 8 h 375"/>
                  <a:gd name="T6" fmla="*/ 1 w 85"/>
                  <a:gd name="T7" fmla="*/ 19 h 375"/>
                  <a:gd name="T8" fmla="*/ 1 w 85"/>
                  <a:gd name="T9" fmla="*/ 34 h 375"/>
                  <a:gd name="T10" fmla="*/ 1 w 85"/>
                  <a:gd name="T11" fmla="*/ 55 h 375"/>
                  <a:gd name="T12" fmla="*/ 1 w 85"/>
                  <a:gd name="T13" fmla="*/ 69 h 375"/>
                  <a:gd name="T14" fmla="*/ 1 w 85"/>
                  <a:gd name="T15" fmla="*/ 95 h 375"/>
                  <a:gd name="T16" fmla="*/ 1 w 85"/>
                  <a:gd name="T17" fmla="*/ 126 h 375"/>
                  <a:gd name="T18" fmla="*/ 1 w 85"/>
                  <a:gd name="T19" fmla="*/ 157 h 375"/>
                  <a:gd name="T20" fmla="*/ 1 w 85"/>
                  <a:gd name="T21" fmla="*/ 189 h 375"/>
                  <a:gd name="T22" fmla="*/ 1 w 85"/>
                  <a:gd name="T23" fmla="*/ 228 h 375"/>
                  <a:gd name="T24" fmla="*/ 1 w 85"/>
                  <a:gd name="T25" fmla="*/ 267 h 375"/>
                  <a:gd name="T26" fmla="*/ 1 w 85"/>
                  <a:gd name="T27" fmla="*/ 301 h 375"/>
                  <a:gd name="T28" fmla="*/ 1 w 85"/>
                  <a:gd name="T29" fmla="*/ 325 h 375"/>
                  <a:gd name="T30" fmla="*/ 1 w 85"/>
                  <a:gd name="T31" fmla="*/ 346 h 375"/>
                  <a:gd name="T32" fmla="*/ 1 w 85"/>
                  <a:gd name="T33" fmla="*/ 354 h 375"/>
                  <a:gd name="T34" fmla="*/ 1 w 85"/>
                  <a:gd name="T35" fmla="*/ 348 h 375"/>
                  <a:gd name="T36" fmla="*/ 1 w 85"/>
                  <a:gd name="T37" fmla="*/ 333 h 375"/>
                  <a:gd name="T38" fmla="*/ 1 w 85"/>
                  <a:gd name="T39" fmla="*/ 308 h 375"/>
                  <a:gd name="T40" fmla="*/ 1 w 85"/>
                  <a:gd name="T41" fmla="*/ 280 h 375"/>
                  <a:gd name="T42" fmla="*/ 2 w 85"/>
                  <a:gd name="T43" fmla="*/ 241 h 375"/>
                  <a:gd name="T44" fmla="*/ 2 w 85"/>
                  <a:gd name="T45" fmla="*/ 199 h 375"/>
                  <a:gd name="T46" fmla="*/ 2 w 85"/>
                  <a:gd name="T47" fmla="*/ 162 h 375"/>
                  <a:gd name="T48" fmla="*/ 2 w 85"/>
                  <a:gd name="T49" fmla="*/ 118 h 375"/>
                  <a:gd name="T50" fmla="*/ 2 w 85"/>
                  <a:gd name="T51" fmla="*/ 79 h 375"/>
                  <a:gd name="T52" fmla="*/ 2 w 85"/>
                  <a:gd name="T53" fmla="*/ 55 h 375"/>
                  <a:gd name="T54" fmla="*/ 1 w 85"/>
                  <a:gd name="T55" fmla="*/ 32 h 375"/>
                  <a:gd name="T56" fmla="*/ 1 w 85"/>
                  <a:gd name="T57" fmla="*/ 19 h 375"/>
                  <a:gd name="T58" fmla="*/ 1 w 85"/>
                  <a:gd name="T59" fmla="*/ 6 h 375"/>
                  <a:gd name="T60" fmla="*/ 1 w 85"/>
                  <a:gd name="T61" fmla="*/ 0 h 375"/>
                  <a:gd name="T62" fmla="*/ 1 w 85"/>
                  <a:gd name="T63" fmla="*/ 0 h 375"/>
                  <a:gd name="T64" fmla="*/ 0 w 85"/>
                  <a:gd name="T65" fmla="*/ 0 h 375"/>
                  <a:gd name="T66" fmla="*/ 0 w 85"/>
                  <a:gd name="T67" fmla="*/ 0 h 37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85"/>
                  <a:gd name="T103" fmla="*/ 0 h 375"/>
                  <a:gd name="T104" fmla="*/ 85 w 85"/>
                  <a:gd name="T105" fmla="*/ 375 h 37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85" h="375">
                    <a:moveTo>
                      <a:pt x="0" y="0"/>
                    </a:moveTo>
                    <a:lnTo>
                      <a:pt x="0" y="0"/>
                    </a:lnTo>
                    <a:lnTo>
                      <a:pt x="5" y="8"/>
                    </a:lnTo>
                    <a:lnTo>
                      <a:pt x="10" y="19"/>
                    </a:lnTo>
                    <a:lnTo>
                      <a:pt x="21" y="34"/>
                    </a:lnTo>
                    <a:lnTo>
                      <a:pt x="28" y="55"/>
                    </a:lnTo>
                    <a:lnTo>
                      <a:pt x="36" y="76"/>
                    </a:lnTo>
                    <a:lnTo>
                      <a:pt x="44" y="102"/>
                    </a:lnTo>
                    <a:lnTo>
                      <a:pt x="52" y="133"/>
                    </a:lnTo>
                    <a:lnTo>
                      <a:pt x="52" y="164"/>
                    </a:lnTo>
                    <a:lnTo>
                      <a:pt x="49" y="203"/>
                    </a:lnTo>
                    <a:lnTo>
                      <a:pt x="41" y="242"/>
                    </a:lnTo>
                    <a:lnTo>
                      <a:pt x="36" y="281"/>
                    </a:lnTo>
                    <a:lnTo>
                      <a:pt x="26" y="317"/>
                    </a:lnTo>
                    <a:lnTo>
                      <a:pt x="18" y="346"/>
                    </a:lnTo>
                    <a:lnTo>
                      <a:pt x="13" y="367"/>
                    </a:lnTo>
                    <a:lnTo>
                      <a:pt x="13" y="375"/>
                    </a:lnTo>
                    <a:lnTo>
                      <a:pt x="15" y="369"/>
                    </a:lnTo>
                    <a:lnTo>
                      <a:pt x="26" y="354"/>
                    </a:lnTo>
                    <a:lnTo>
                      <a:pt x="39" y="328"/>
                    </a:lnTo>
                    <a:lnTo>
                      <a:pt x="54" y="294"/>
                    </a:lnTo>
                    <a:lnTo>
                      <a:pt x="67" y="255"/>
                    </a:lnTo>
                    <a:lnTo>
                      <a:pt x="80" y="213"/>
                    </a:lnTo>
                    <a:lnTo>
                      <a:pt x="85" y="169"/>
                    </a:lnTo>
                    <a:lnTo>
                      <a:pt x="83" y="125"/>
                    </a:lnTo>
                    <a:lnTo>
                      <a:pt x="75" y="86"/>
                    </a:lnTo>
                    <a:lnTo>
                      <a:pt x="62" y="55"/>
                    </a:lnTo>
                    <a:lnTo>
                      <a:pt x="46" y="32"/>
                    </a:lnTo>
                    <a:lnTo>
                      <a:pt x="33" y="19"/>
                    </a:lnTo>
                    <a:lnTo>
                      <a:pt x="21" y="6"/>
                    </a:lnTo>
                    <a:lnTo>
                      <a:pt x="10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180"/>
              <p:cNvSpPr>
                <a:spLocks/>
              </p:cNvSpPr>
              <p:nvPr/>
            </p:nvSpPr>
            <p:spPr bwMode="auto">
              <a:xfrm>
                <a:off x="2626" y="2187"/>
                <a:ext cx="71" cy="345"/>
              </a:xfrm>
              <a:custGeom>
                <a:avLst/>
                <a:gdLst>
                  <a:gd name="T0" fmla="*/ 2 w 120"/>
                  <a:gd name="T1" fmla="*/ 0 h 346"/>
                  <a:gd name="T2" fmla="*/ 2 w 120"/>
                  <a:gd name="T3" fmla="*/ 3 h 346"/>
                  <a:gd name="T4" fmla="*/ 2 w 120"/>
                  <a:gd name="T5" fmla="*/ 13 h 346"/>
                  <a:gd name="T6" fmla="*/ 1 w 120"/>
                  <a:gd name="T7" fmla="*/ 26 h 346"/>
                  <a:gd name="T8" fmla="*/ 1 w 120"/>
                  <a:gd name="T9" fmla="*/ 45 h 346"/>
                  <a:gd name="T10" fmla="*/ 1 w 120"/>
                  <a:gd name="T11" fmla="*/ 68 h 346"/>
                  <a:gd name="T12" fmla="*/ 1 w 120"/>
                  <a:gd name="T13" fmla="*/ 91 h 346"/>
                  <a:gd name="T14" fmla="*/ 1 w 120"/>
                  <a:gd name="T15" fmla="*/ 120 h 346"/>
                  <a:gd name="T16" fmla="*/ 1 w 120"/>
                  <a:gd name="T17" fmla="*/ 148 h 346"/>
                  <a:gd name="T18" fmla="*/ 1 w 120"/>
                  <a:gd name="T19" fmla="*/ 173 h 346"/>
                  <a:gd name="T20" fmla="*/ 1 w 120"/>
                  <a:gd name="T21" fmla="*/ 204 h 346"/>
                  <a:gd name="T22" fmla="*/ 1 w 120"/>
                  <a:gd name="T23" fmla="*/ 235 h 346"/>
                  <a:gd name="T24" fmla="*/ 2 w 120"/>
                  <a:gd name="T25" fmla="*/ 269 h 346"/>
                  <a:gd name="T26" fmla="*/ 2 w 120"/>
                  <a:gd name="T27" fmla="*/ 295 h 346"/>
                  <a:gd name="T28" fmla="*/ 3 w 120"/>
                  <a:gd name="T29" fmla="*/ 318 h 346"/>
                  <a:gd name="T30" fmla="*/ 3 w 120"/>
                  <a:gd name="T31" fmla="*/ 334 h 346"/>
                  <a:gd name="T32" fmla="*/ 3 w 120"/>
                  <a:gd name="T33" fmla="*/ 339 h 346"/>
                  <a:gd name="T34" fmla="*/ 3 w 120"/>
                  <a:gd name="T35" fmla="*/ 336 h 346"/>
                  <a:gd name="T36" fmla="*/ 2 w 120"/>
                  <a:gd name="T37" fmla="*/ 326 h 346"/>
                  <a:gd name="T38" fmla="*/ 2 w 120"/>
                  <a:gd name="T39" fmla="*/ 310 h 346"/>
                  <a:gd name="T40" fmla="*/ 1 w 120"/>
                  <a:gd name="T41" fmla="*/ 290 h 346"/>
                  <a:gd name="T42" fmla="*/ 1 w 120"/>
                  <a:gd name="T43" fmla="*/ 261 h 346"/>
                  <a:gd name="T44" fmla="*/ 1 w 120"/>
                  <a:gd name="T45" fmla="*/ 230 h 346"/>
                  <a:gd name="T46" fmla="*/ 1 w 120"/>
                  <a:gd name="T47" fmla="*/ 191 h 346"/>
                  <a:gd name="T48" fmla="*/ 0 w 120"/>
                  <a:gd name="T49" fmla="*/ 159 h 346"/>
                  <a:gd name="T50" fmla="*/ 1 w 120"/>
                  <a:gd name="T51" fmla="*/ 120 h 346"/>
                  <a:gd name="T52" fmla="*/ 1 w 120"/>
                  <a:gd name="T53" fmla="*/ 86 h 346"/>
                  <a:gd name="T54" fmla="*/ 1 w 120"/>
                  <a:gd name="T55" fmla="*/ 58 h 346"/>
                  <a:gd name="T56" fmla="*/ 1 w 120"/>
                  <a:gd name="T57" fmla="*/ 37 h 346"/>
                  <a:gd name="T58" fmla="*/ 1 w 120"/>
                  <a:gd name="T59" fmla="*/ 19 h 346"/>
                  <a:gd name="T60" fmla="*/ 2 w 120"/>
                  <a:gd name="T61" fmla="*/ 8 h 346"/>
                  <a:gd name="T62" fmla="*/ 2 w 120"/>
                  <a:gd name="T63" fmla="*/ 0 h 346"/>
                  <a:gd name="T64" fmla="*/ 2 w 120"/>
                  <a:gd name="T65" fmla="*/ 0 h 346"/>
                  <a:gd name="T66" fmla="*/ 2 w 120"/>
                  <a:gd name="T67" fmla="*/ 0 h 34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0"/>
                  <a:gd name="T103" fmla="*/ 0 h 346"/>
                  <a:gd name="T104" fmla="*/ 120 w 120"/>
                  <a:gd name="T105" fmla="*/ 346 h 34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0" h="346">
                    <a:moveTo>
                      <a:pt x="76" y="0"/>
                    </a:moveTo>
                    <a:lnTo>
                      <a:pt x="73" y="3"/>
                    </a:lnTo>
                    <a:lnTo>
                      <a:pt x="68" y="13"/>
                    </a:lnTo>
                    <a:lnTo>
                      <a:pt x="60" y="26"/>
                    </a:lnTo>
                    <a:lnTo>
                      <a:pt x="52" y="45"/>
                    </a:lnTo>
                    <a:lnTo>
                      <a:pt x="42" y="68"/>
                    </a:lnTo>
                    <a:lnTo>
                      <a:pt x="34" y="91"/>
                    </a:lnTo>
                    <a:lnTo>
                      <a:pt x="29" y="120"/>
                    </a:lnTo>
                    <a:lnTo>
                      <a:pt x="29" y="148"/>
                    </a:lnTo>
                    <a:lnTo>
                      <a:pt x="31" y="177"/>
                    </a:lnTo>
                    <a:lnTo>
                      <a:pt x="42" y="211"/>
                    </a:lnTo>
                    <a:lnTo>
                      <a:pt x="57" y="242"/>
                    </a:lnTo>
                    <a:lnTo>
                      <a:pt x="73" y="276"/>
                    </a:lnTo>
                    <a:lnTo>
                      <a:pt x="91" y="302"/>
                    </a:lnTo>
                    <a:lnTo>
                      <a:pt x="104" y="325"/>
                    </a:lnTo>
                    <a:lnTo>
                      <a:pt x="115" y="341"/>
                    </a:lnTo>
                    <a:lnTo>
                      <a:pt x="120" y="346"/>
                    </a:lnTo>
                    <a:lnTo>
                      <a:pt x="115" y="343"/>
                    </a:lnTo>
                    <a:lnTo>
                      <a:pt x="102" y="333"/>
                    </a:lnTo>
                    <a:lnTo>
                      <a:pt x="81" y="317"/>
                    </a:lnTo>
                    <a:lnTo>
                      <a:pt x="60" y="297"/>
                    </a:lnTo>
                    <a:lnTo>
                      <a:pt x="37" y="268"/>
                    </a:lnTo>
                    <a:lnTo>
                      <a:pt x="18" y="237"/>
                    </a:lnTo>
                    <a:lnTo>
                      <a:pt x="5" y="198"/>
                    </a:lnTo>
                    <a:lnTo>
                      <a:pt x="0" y="159"/>
                    </a:lnTo>
                    <a:lnTo>
                      <a:pt x="3" y="120"/>
                    </a:lnTo>
                    <a:lnTo>
                      <a:pt x="11" y="86"/>
                    </a:lnTo>
                    <a:lnTo>
                      <a:pt x="21" y="58"/>
                    </a:lnTo>
                    <a:lnTo>
                      <a:pt x="37" y="37"/>
                    </a:lnTo>
                    <a:lnTo>
                      <a:pt x="50" y="19"/>
                    </a:lnTo>
                    <a:lnTo>
                      <a:pt x="63" y="8"/>
                    </a:lnTo>
                    <a:lnTo>
                      <a:pt x="70" y="0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181"/>
              <p:cNvSpPr>
                <a:spLocks/>
              </p:cNvSpPr>
              <p:nvPr/>
            </p:nvSpPr>
            <p:spPr bwMode="auto">
              <a:xfrm>
                <a:off x="2621" y="2476"/>
                <a:ext cx="269" cy="127"/>
              </a:xfrm>
              <a:custGeom>
                <a:avLst/>
                <a:gdLst>
                  <a:gd name="T0" fmla="*/ 0 w 450"/>
                  <a:gd name="T1" fmla="*/ 109 h 130"/>
                  <a:gd name="T2" fmla="*/ 1 w 450"/>
                  <a:gd name="T3" fmla="*/ 106 h 130"/>
                  <a:gd name="T4" fmla="*/ 1 w 450"/>
                  <a:gd name="T5" fmla="*/ 100 h 130"/>
                  <a:gd name="T6" fmla="*/ 1 w 450"/>
                  <a:gd name="T7" fmla="*/ 92 h 130"/>
                  <a:gd name="T8" fmla="*/ 2 w 450"/>
                  <a:gd name="T9" fmla="*/ 77 h 130"/>
                  <a:gd name="T10" fmla="*/ 3 w 450"/>
                  <a:gd name="T11" fmla="*/ 63 h 130"/>
                  <a:gd name="T12" fmla="*/ 4 w 450"/>
                  <a:gd name="T13" fmla="*/ 53 h 130"/>
                  <a:gd name="T14" fmla="*/ 5 w 450"/>
                  <a:gd name="T15" fmla="*/ 37 h 130"/>
                  <a:gd name="T16" fmla="*/ 6 w 450"/>
                  <a:gd name="T17" fmla="*/ 27 h 130"/>
                  <a:gd name="T18" fmla="*/ 7 w 450"/>
                  <a:gd name="T19" fmla="*/ 21 h 130"/>
                  <a:gd name="T20" fmla="*/ 8 w 450"/>
                  <a:gd name="T21" fmla="*/ 24 h 130"/>
                  <a:gd name="T22" fmla="*/ 10 w 450"/>
                  <a:gd name="T23" fmla="*/ 29 h 130"/>
                  <a:gd name="T24" fmla="*/ 10 w 450"/>
                  <a:gd name="T25" fmla="*/ 40 h 130"/>
                  <a:gd name="T26" fmla="*/ 11 w 450"/>
                  <a:gd name="T27" fmla="*/ 50 h 130"/>
                  <a:gd name="T28" fmla="*/ 11 w 450"/>
                  <a:gd name="T29" fmla="*/ 60 h 130"/>
                  <a:gd name="T30" fmla="*/ 12 w 450"/>
                  <a:gd name="T31" fmla="*/ 63 h 130"/>
                  <a:gd name="T32" fmla="*/ 12 w 450"/>
                  <a:gd name="T33" fmla="*/ 66 h 130"/>
                  <a:gd name="T34" fmla="*/ 12 w 450"/>
                  <a:gd name="T35" fmla="*/ 63 h 130"/>
                  <a:gd name="T36" fmla="*/ 12 w 450"/>
                  <a:gd name="T37" fmla="*/ 58 h 130"/>
                  <a:gd name="T38" fmla="*/ 11 w 450"/>
                  <a:gd name="T39" fmla="*/ 42 h 130"/>
                  <a:gd name="T40" fmla="*/ 10 w 450"/>
                  <a:gd name="T41" fmla="*/ 24 h 130"/>
                  <a:gd name="T42" fmla="*/ 10 w 450"/>
                  <a:gd name="T43" fmla="*/ 15 h 130"/>
                  <a:gd name="T44" fmla="*/ 8 w 450"/>
                  <a:gd name="T45" fmla="*/ 5 h 130"/>
                  <a:gd name="T46" fmla="*/ 7 w 450"/>
                  <a:gd name="T47" fmla="*/ 0 h 130"/>
                  <a:gd name="T48" fmla="*/ 6 w 450"/>
                  <a:gd name="T49" fmla="*/ 5 h 130"/>
                  <a:gd name="T50" fmla="*/ 4 w 450"/>
                  <a:gd name="T51" fmla="*/ 18 h 130"/>
                  <a:gd name="T52" fmla="*/ 3 w 450"/>
                  <a:gd name="T53" fmla="*/ 29 h 130"/>
                  <a:gd name="T54" fmla="*/ 2 w 450"/>
                  <a:gd name="T55" fmla="*/ 47 h 130"/>
                  <a:gd name="T56" fmla="*/ 1 w 450"/>
                  <a:gd name="T57" fmla="*/ 63 h 130"/>
                  <a:gd name="T58" fmla="*/ 1 w 450"/>
                  <a:gd name="T59" fmla="*/ 82 h 130"/>
                  <a:gd name="T60" fmla="*/ 1 w 450"/>
                  <a:gd name="T61" fmla="*/ 98 h 130"/>
                  <a:gd name="T62" fmla="*/ 1 w 450"/>
                  <a:gd name="T63" fmla="*/ 104 h 130"/>
                  <a:gd name="T64" fmla="*/ 0 w 450"/>
                  <a:gd name="T65" fmla="*/ 109 h 130"/>
                  <a:gd name="T66" fmla="*/ 0 w 450"/>
                  <a:gd name="T67" fmla="*/ 109 h 13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50"/>
                  <a:gd name="T103" fmla="*/ 0 h 130"/>
                  <a:gd name="T104" fmla="*/ 450 w 450"/>
                  <a:gd name="T105" fmla="*/ 130 h 13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50" h="130">
                    <a:moveTo>
                      <a:pt x="0" y="130"/>
                    </a:moveTo>
                    <a:lnTo>
                      <a:pt x="3" y="127"/>
                    </a:lnTo>
                    <a:lnTo>
                      <a:pt x="16" y="117"/>
                    </a:lnTo>
                    <a:lnTo>
                      <a:pt x="37" y="106"/>
                    </a:lnTo>
                    <a:lnTo>
                      <a:pt x="65" y="91"/>
                    </a:lnTo>
                    <a:lnTo>
                      <a:pt x="99" y="75"/>
                    </a:lnTo>
                    <a:lnTo>
                      <a:pt x="138" y="60"/>
                    </a:lnTo>
                    <a:lnTo>
                      <a:pt x="177" y="44"/>
                    </a:lnTo>
                    <a:lnTo>
                      <a:pt x="221" y="34"/>
                    </a:lnTo>
                    <a:lnTo>
                      <a:pt x="265" y="28"/>
                    </a:lnTo>
                    <a:lnTo>
                      <a:pt x="307" y="31"/>
                    </a:lnTo>
                    <a:lnTo>
                      <a:pt x="346" y="36"/>
                    </a:lnTo>
                    <a:lnTo>
                      <a:pt x="380" y="47"/>
                    </a:lnTo>
                    <a:lnTo>
                      <a:pt x="408" y="57"/>
                    </a:lnTo>
                    <a:lnTo>
                      <a:pt x="429" y="70"/>
                    </a:lnTo>
                    <a:lnTo>
                      <a:pt x="445" y="75"/>
                    </a:lnTo>
                    <a:lnTo>
                      <a:pt x="450" y="80"/>
                    </a:lnTo>
                    <a:lnTo>
                      <a:pt x="445" y="75"/>
                    </a:lnTo>
                    <a:lnTo>
                      <a:pt x="432" y="65"/>
                    </a:lnTo>
                    <a:lnTo>
                      <a:pt x="411" y="49"/>
                    </a:lnTo>
                    <a:lnTo>
                      <a:pt x="382" y="31"/>
                    </a:lnTo>
                    <a:lnTo>
                      <a:pt x="349" y="15"/>
                    </a:lnTo>
                    <a:lnTo>
                      <a:pt x="310" y="5"/>
                    </a:lnTo>
                    <a:lnTo>
                      <a:pt x="263" y="0"/>
                    </a:lnTo>
                    <a:lnTo>
                      <a:pt x="211" y="5"/>
                    </a:lnTo>
                    <a:lnTo>
                      <a:pt x="159" y="18"/>
                    </a:lnTo>
                    <a:lnTo>
                      <a:pt x="117" y="36"/>
                    </a:lnTo>
                    <a:lnTo>
                      <a:pt x="81" y="54"/>
                    </a:lnTo>
                    <a:lnTo>
                      <a:pt x="52" y="75"/>
                    </a:lnTo>
                    <a:lnTo>
                      <a:pt x="29" y="96"/>
                    </a:lnTo>
                    <a:lnTo>
                      <a:pt x="11" y="114"/>
                    </a:lnTo>
                    <a:lnTo>
                      <a:pt x="3" y="124"/>
                    </a:lnTo>
                    <a:lnTo>
                      <a:pt x="0" y="1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182"/>
              <p:cNvSpPr>
                <a:spLocks/>
              </p:cNvSpPr>
              <p:nvPr/>
            </p:nvSpPr>
            <p:spPr bwMode="auto">
              <a:xfrm>
                <a:off x="2608" y="2597"/>
                <a:ext cx="22" cy="108"/>
              </a:xfrm>
              <a:custGeom>
                <a:avLst/>
                <a:gdLst>
                  <a:gd name="T0" fmla="*/ 1 w 36"/>
                  <a:gd name="T1" fmla="*/ 0 h 109"/>
                  <a:gd name="T2" fmla="*/ 1 w 36"/>
                  <a:gd name="T3" fmla="*/ 10 h 109"/>
                  <a:gd name="T4" fmla="*/ 1 w 36"/>
                  <a:gd name="T5" fmla="*/ 18 h 109"/>
                  <a:gd name="T6" fmla="*/ 1 w 36"/>
                  <a:gd name="T7" fmla="*/ 23 h 109"/>
                  <a:gd name="T8" fmla="*/ 1 w 36"/>
                  <a:gd name="T9" fmla="*/ 34 h 109"/>
                  <a:gd name="T10" fmla="*/ 1 w 36"/>
                  <a:gd name="T11" fmla="*/ 44 h 109"/>
                  <a:gd name="T12" fmla="*/ 1 w 36"/>
                  <a:gd name="T13" fmla="*/ 54 h 109"/>
                  <a:gd name="T14" fmla="*/ 1 w 36"/>
                  <a:gd name="T15" fmla="*/ 55 h 109"/>
                  <a:gd name="T16" fmla="*/ 1 w 36"/>
                  <a:gd name="T17" fmla="*/ 63 h 109"/>
                  <a:gd name="T18" fmla="*/ 1 w 36"/>
                  <a:gd name="T19" fmla="*/ 71 h 109"/>
                  <a:gd name="T20" fmla="*/ 1 w 36"/>
                  <a:gd name="T21" fmla="*/ 79 h 109"/>
                  <a:gd name="T22" fmla="*/ 1 w 36"/>
                  <a:gd name="T23" fmla="*/ 84 h 109"/>
                  <a:gd name="T24" fmla="*/ 1 w 36"/>
                  <a:gd name="T25" fmla="*/ 89 h 109"/>
                  <a:gd name="T26" fmla="*/ 1 w 36"/>
                  <a:gd name="T27" fmla="*/ 92 h 109"/>
                  <a:gd name="T28" fmla="*/ 1 w 36"/>
                  <a:gd name="T29" fmla="*/ 94 h 109"/>
                  <a:gd name="T30" fmla="*/ 1 w 36"/>
                  <a:gd name="T31" fmla="*/ 102 h 109"/>
                  <a:gd name="T32" fmla="*/ 1 w 36"/>
                  <a:gd name="T33" fmla="*/ 99 h 109"/>
                  <a:gd name="T34" fmla="*/ 1 w 36"/>
                  <a:gd name="T35" fmla="*/ 94 h 109"/>
                  <a:gd name="T36" fmla="*/ 1 w 36"/>
                  <a:gd name="T37" fmla="*/ 89 h 109"/>
                  <a:gd name="T38" fmla="*/ 1 w 36"/>
                  <a:gd name="T39" fmla="*/ 81 h 109"/>
                  <a:gd name="T40" fmla="*/ 0 w 36"/>
                  <a:gd name="T41" fmla="*/ 71 h 109"/>
                  <a:gd name="T42" fmla="*/ 0 w 36"/>
                  <a:gd name="T43" fmla="*/ 60 h 109"/>
                  <a:gd name="T44" fmla="*/ 0 w 36"/>
                  <a:gd name="T45" fmla="*/ 54 h 109"/>
                  <a:gd name="T46" fmla="*/ 1 w 36"/>
                  <a:gd name="T47" fmla="*/ 44 h 109"/>
                  <a:gd name="T48" fmla="*/ 1 w 36"/>
                  <a:gd name="T49" fmla="*/ 34 h 109"/>
                  <a:gd name="T50" fmla="*/ 1 w 36"/>
                  <a:gd name="T51" fmla="*/ 26 h 109"/>
                  <a:gd name="T52" fmla="*/ 1 w 36"/>
                  <a:gd name="T53" fmla="*/ 15 h 109"/>
                  <a:gd name="T54" fmla="*/ 1 w 36"/>
                  <a:gd name="T55" fmla="*/ 10 h 109"/>
                  <a:gd name="T56" fmla="*/ 1 w 36"/>
                  <a:gd name="T57" fmla="*/ 2 h 109"/>
                  <a:gd name="T58" fmla="*/ 1 w 36"/>
                  <a:gd name="T59" fmla="*/ 0 h 109"/>
                  <a:gd name="T60" fmla="*/ 1 w 36"/>
                  <a:gd name="T61" fmla="*/ 0 h 109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6"/>
                  <a:gd name="T94" fmla="*/ 0 h 109"/>
                  <a:gd name="T95" fmla="*/ 36 w 36"/>
                  <a:gd name="T96" fmla="*/ 109 h 109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6" h="109">
                    <a:moveTo>
                      <a:pt x="26" y="0"/>
                    </a:moveTo>
                    <a:lnTo>
                      <a:pt x="21" y="10"/>
                    </a:lnTo>
                    <a:lnTo>
                      <a:pt x="21" y="18"/>
                    </a:lnTo>
                    <a:lnTo>
                      <a:pt x="21" y="23"/>
                    </a:lnTo>
                    <a:lnTo>
                      <a:pt x="21" y="34"/>
                    </a:lnTo>
                    <a:lnTo>
                      <a:pt x="21" y="44"/>
                    </a:lnTo>
                    <a:lnTo>
                      <a:pt x="21" y="54"/>
                    </a:lnTo>
                    <a:lnTo>
                      <a:pt x="21" y="62"/>
                    </a:lnTo>
                    <a:lnTo>
                      <a:pt x="23" y="70"/>
                    </a:lnTo>
                    <a:lnTo>
                      <a:pt x="26" y="78"/>
                    </a:lnTo>
                    <a:lnTo>
                      <a:pt x="29" y="86"/>
                    </a:lnTo>
                    <a:lnTo>
                      <a:pt x="31" y="91"/>
                    </a:lnTo>
                    <a:lnTo>
                      <a:pt x="34" y="96"/>
                    </a:lnTo>
                    <a:lnTo>
                      <a:pt x="34" y="99"/>
                    </a:lnTo>
                    <a:lnTo>
                      <a:pt x="36" y="101"/>
                    </a:lnTo>
                    <a:lnTo>
                      <a:pt x="10" y="109"/>
                    </a:lnTo>
                    <a:lnTo>
                      <a:pt x="10" y="106"/>
                    </a:lnTo>
                    <a:lnTo>
                      <a:pt x="8" y="101"/>
                    </a:lnTo>
                    <a:lnTo>
                      <a:pt x="5" y="96"/>
                    </a:lnTo>
                    <a:lnTo>
                      <a:pt x="3" y="88"/>
                    </a:lnTo>
                    <a:lnTo>
                      <a:pt x="0" y="78"/>
                    </a:lnTo>
                    <a:lnTo>
                      <a:pt x="0" y="67"/>
                    </a:lnTo>
                    <a:lnTo>
                      <a:pt x="0" y="57"/>
                    </a:lnTo>
                    <a:lnTo>
                      <a:pt x="3" y="44"/>
                    </a:lnTo>
                    <a:lnTo>
                      <a:pt x="5" y="34"/>
                    </a:lnTo>
                    <a:lnTo>
                      <a:pt x="8" y="26"/>
                    </a:lnTo>
                    <a:lnTo>
                      <a:pt x="10" y="15"/>
                    </a:lnTo>
                    <a:lnTo>
                      <a:pt x="16" y="10"/>
                    </a:lnTo>
                    <a:lnTo>
                      <a:pt x="21" y="2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183"/>
              <p:cNvSpPr>
                <a:spLocks/>
              </p:cNvSpPr>
              <p:nvPr/>
            </p:nvSpPr>
            <p:spPr bwMode="auto">
              <a:xfrm>
                <a:off x="2660" y="2584"/>
                <a:ext cx="304" cy="96"/>
              </a:xfrm>
              <a:custGeom>
                <a:avLst/>
                <a:gdLst>
                  <a:gd name="T0" fmla="*/ 0 w 512"/>
                  <a:gd name="T1" fmla="*/ 79 h 99"/>
                  <a:gd name="T2" fmla="*/ 1 w 512"/>
                  <a:gd name="T3" fmla="*/ 77 h 99"/>
                  <a:gd name="T4" fmla="*/ 1 w 512"/>
                  <a:gd name="T5" fmla="*/ 74 h 99"/>
                  <a:gd name="T6" fmla="*/ 1 w 512"/>
                  <a:gd name="T7" fmla="*/ 66 h 99"/>
                  <a:gd name="T8" fmla="*/ 2 w 512"/>
                  <a:gd name="T9" fmla="*/ 59 h 99"/>
                  <a:gd name="T10" fmla="*/ 2 w 512"/>
                  <a:gd name="T11" fmla="*/ 48 h 99"/>
                  <a:gd name="T12" fmla="*/ 4 w 512"/>
                  <a:gd name="T13" fmla="*/ 43 h 99"/>
                  <a:gd name="T14" fmla="*/ 5 w 512"/>
                  <a:gd name="T15" fmla="*/ 34 h 99"/>
                  <a:gd name="T16" fmla="*/ 7 w 512"/>
                  <a:gd name="T17" fmla="*/ 29 h 99"/>
                  <a:gd name="T18" fmla="*/ 8 w 512"/>
                  <a:gd name="T19" fmla="*/ 24 h 99"/>
                  <a:gd name="T20" fmla="*/ 9 w 512"/>
                  <a:gd name="T21" fmla="*/ 21 h 99"/>
                  <a:gd name="T22" fmla="*/ 10 w 512"/>
                  <a:gd name="T23" fmla="*/ 19 h 99"/>
                  <a:gd name="T24" fmla="*/ 11 w 512"/>
                  <a:gd name="T25" fmla="*/ 21 h 99"/>
                  <a:gd name="T26" fmla="*/ 12 w 512"/>
                  <a:gd name="T27" fmla="*/ 24 h 99"/>
                  <a:gd name="T28" fmla="*/ 12 w 512"/>
                  <a:gd name="T29" fmla="*/ 24 h 99"/>
                  <a:gd name="T30" fmla="*/ 13 w 512"/>
                  <a:gd name="T31" fmla="*/ 27 h 99"/>
                  <a:gd name="T32" fmla="*/ 14 w 512"/>
                  <a:gd name="T33" fmla="*/ 29 h 99"/>
                  <a:gd name="T34" fmla="*/ 13 w 512"/>
                  <a:gd name="T35" fmla="*/ 24 h 99"/>
                  <a:gd name="T36" fmla="*/ 12 w 512"/>
                  <a:gd name="T37" fmla="*/ 19 h 99"/>
                  <a:gd name="T38" fmla="*/ 12 w 512"/>
                  <a:gd name="T39" fmla="*/ 16 h 99"/>
                  <a:gd name="T40" fmla="*/ 12 w 512"/>
                  <a:gd name="T41" fmla="*/ 13 h 99"/>
                  <a:gd name="T42" fmla="*/ 10 w 512"/>
                  <a:gd name="T43" fmla="*/ 5 h 99"/>
                  <a:gd name="T44" fmla="*/ 9 w 512"/>
                  <a:gd name="T45" fmla="*/ 0 h 99"/>
                  <a:gd name="T46" fmla="*/ 8 w 512"/>
                  <a:gd name="T47" fmla="*/ 0 h 99"/>
                  <a:gd name="T48" fmla="*/ 7 w 512"/>
                  <a:gd name="T49" fmla="*/ 5 h 99"/>
                  <a:gd name="T50" fmla="*/ 5 w 512"/>
                  <a:gd name="T51" fmla="*/ 13 h 99"/>
                  <a:gd name="T52" fmla="*/ 4 w 512"/>
                  <a:gd name="T53" fmla="*/ 19 h 99"/>
                  <a:gd name="T54" fmla="*/ 2 w 512"/>
                  <a:gd name="T55" fmla="*/ 34 h 99"/>
                  <a:gd name="T56" fmla="*/ 1 w 512"/>
                  <a:gd name="T57" fmla="*/ 46 h 99"/>
                  <a:gd name="T58" fmla="*/ 1 w 512"/>
                  <a:gd name="T59" fmla="*/ 59 h 99"/>
                  <a:gd name="T60" fmla="*/ 1 w 512"/>
                  <a:gd name="T61" fmla="*/ 70 h 99"/>
                  <a:gd name="T62" fmla="*/ 1 w 512"/>
                  <a:gd name="T63" fmla="*/ 75 h 99"/>
                  <a:gd name="T64" fmla="*/ 0 w 512"/>
                  <a:gd name="T65" fmla="*/ 79 h 99"/>
                  <a:gd name="T66" fmla="*/ 0 w 512"/>
                  <a:gd name="T67" fmla="*/ 79 h 9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12"/>
                  <a:gd name="T103" fmla="*/ 0 h 99"/>
                  <a:gd name="T104" fmla="*/ 512 w 512"/>
                  <a:gd name="T105" fmla="*/ 99 h 9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12" h="99">
                    <a:moveTo>
                      <a:pt x="0" y="99"/>
                    </a:moveTo>
                    <a:lnTo>
                      <a:pt x="2" y="96"/>
                    </a:lnTo>
                    <a:lnTo>
                      <a:pt x="15" y="91"/>
                    </a:lnTo>
                    <a:lnTo>
                      <a:pt x="36" y="80"/>
                    </a:lnTo>
                    <a:lnTo>
                      <a:pt x="67" y="73"/>
                    </a:lnTo>
                    <a:lnTo>
                      <a:pt x="101" y="62"/>
                    </a:lnTo>
                    <a:lnTo>
                      <a:pt x="145" y="52"/>
                    </a:lnTo>
                    <a:lnTo>
                      <a:pt x="195" y="41"/>
                    </a:lnTo>
                    <a:lnTo>
                      <a:pt x="249" y="36"/>
                    </a:lnTo>
                    <a:lnTo>
                      <a:pt x="304" y="31"/>
                    </a:lnTo>
                    <a:lnTo>
                      <a:pt x="353" y="28"/>
                    </a:lnTo>
                    <a:lnTo>
                      <a:pt x="397" y="26"/>
                    </a:lnTo>
                    <a:lnTo>
                      <a:pt x="436" y="28"/>
                    </a:lnTo>
                    <a:lnTo>
                      <a:pt x="467" y="31"/>
                    </a:lnTo>
                    <a:lnTo>
                      <a:pt x="491" y="31"/>
                    </a:lnTo>
                    <a:lnTo>
                      <a:pt x="506" y="34"/>
                    </a:lnTo>
                    <a:lnTo>
                      <a:pt x="512" y="36"/>
                    </a:lnTo>
                    <a:lnTo>
                      <a:pt x="506" y="31"/>
                    </a:lnTo>
                    <a:lnTo>
                      <a:pt x="491" y="26"/>
                    </a:lnTo>
                    <a:lnTo>
                      <a:pt x="470" y="18"/>
                    </a:lnTo>
                    <a:lnTo>
                      <a:pt x="439" y="13"/>
                    </a:lnTo>
                    <a:lnTo>
                      <a:pt x="397" y="5"/>
                    </a:lnTo>
                    <a:lnTo>
                      <a:pt x="353" y="0"/>
                    </a:lnTo>
                    <a:lnTo>
                      <a:pt x="299" y="0"/>
                    </a:lnTo>
                    <a:lnTo>
                      <a:pt x="241" y="5"/>
                    </a:lnTo>
                    <a:lnTo>
                      <a:pt x="182" y="13"/>
                    </a:lnTo>
                    <a:lnTo>
                      <a:pt x="132" y="26"/>
                    </a:lnTo>
                    <a:lnTo>
                      <a:pt x="88" y="41"/>
                    </a:lnTo>
                    <a:lnTo>
                      <a:pt x="57" y="57"/>
                    </a:lnTo>
                    <a:lnTo>
                      <a:pt x="31" y="73"/>
                    </a:lnTo>
                    <a:lnTo>
                      <a:pt x="13" y="86"/>
                    </a:lnTo>
                    <a:lnTo>
                      <a:pt x="2" y="93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184"/>
              <p:cNvSpPr>
                <a:spLocks/>
              </p:cNvSpPr>
              <p:nvPr/>
            </p:nvSpPr>
            <p:spPr bwMode="auto">
              <a:xfrm>
                <a:off x="2422" y="2761"/>
                <a:ext cx="115" cy="474"/>
              </a:xfrm>
              <a:custGeom>
                <a:avLst/>
                <a:gdLst>
                  <a:gd name="T0" fmla="*/ 5 w 195"/>
                  <a:gd name="T1" fmla="*/ 0 h 478"/>
                  <a:gd name="T2" fmla="*/ 5 w 195"/>
                  <a:gd name="T3" fmla="*/ 0 h 478"/>
                  <a:gd name="T4" fmla="*/ 5 w 195"/>
                  <a:gd name="T5" fmla="*/ 8 h 478"/>
                  <a:gd name="T6" fmla="*/ 4 w 195"/>
                  <a:gd name="T7" fmla="*/ 16 h 478"/>
                  <a:gd name="T8" fmla="*/ 4 w 195"/>
                  <a:gd name="T9" fmla="*/ 31 h 478"/>
                  <a:gd name="T10" fmla="*/ 3 w 195"/>
                  <a:gd name="T11" fmla="*/ 52 h 478"/>
                  <a:gd name="T12" fmla="*/ 2 w 195"/>
                  <a:gd name="T13" fmla="*/ 71 h 478"/>
                  <a:gd name="T14" fmla="*/ 2 w 195"/>
                  <a:gd name="T15" fmla="*/ 107 h 478"/>
                  <a:gd name="T16" fmla="*/ 2 w 195"/>
                  <a:gd name="T17" fmla="*/ 152 h 478"/>
                  <a:gd name="T18" fmla="*/ 1 w 195"/>
                  <a:gd name="T19" fmla="*/ 191 h 478"/>
                  <a:gd name="T20" fmla="*/ 1 w 195"/>
                  <a:gd name="T21" fmla="*/ 246 h 478"/>
                  <a:gd name="T22" fmla="*/ 1 w 195"/>
                  <a:gd name="T23" fmla="*/ 293 h 478"/>
                  <a:gd name="T24" fmla="*/ 1 w 195"/>
                  <a:gd name="T25" fmla="*/ 343 h 478"/>
                  <a:gd name="T26" fmla="*/ 1 w 195"/>
                  <a:gd name="T27" fmla="*/ 387 h 478"/>
                  <a:gd name="T28" fmla="*/ 1 w 195"/>
                  <a:gd name="T29" fmla="*/ 416 h 478"/>
                  <a:gd name="T30" fmla="*/ 1 w 195"/>
                  <a:gd name="T31" fmla="*/ 440 h 478"/>
                  <a:gd name="T32" fmla="*/ 1 w 195"/>
                  <a:gd name="T33" fmla="*/ 450 h 478"/>
                  <a:gd name="T34" fmla="*/ 1 w 195"/>
                  <a:gd name="T35" fmla="*/ 442 h 478"/>
                  <a:gd name="T36" fmla="*/ 1 w 195"/>
                  <a:gd name="T37" fmla="*/ 419 h 478"/>
                  <a:gd name="T38" fmla="*/ 0 w 195"/>
                  <a:gd name="T39" fmla="*/ 392 h 478"/>
                  <a:gd name="T40" fmla="*/ 0 w 195"/>
                  <a:gd name="T41" fmla="*/ 348 h 478"/>
                  <a:gd name="T42" fmla="*/ 1 w 195"/>
                  <a:gd name="T43" fmla="*/ 296 h 478"/>
                  <a:gd name="T44" fmla="*/ 1 w 195"/>
                  <a:gd name="T45" fmla="*/ 249 h 478"/>
                  <a:gd name="T46" fmla="*/ 1 w 195"/>
                  <a:gd name="T47" fmla="*/ 191 h 478"/>
                  <a:gd name="T48" fmla="*/ 1 w 195"/>
                  <a:gd name="T49" fmla="*/ 141 h 478"/>
                  <a:gd name="T50" fmla="*/ 1 w 195"/>
                  <a:gd name="T51" fmla="*/ 92 h 478"/>
                  <a:gd name="T52" fmla="*/ 2 w 195"/>
                  <a:gd name="T53" fmla="*/ 59 h 478"/>
                  <a:gd name="T54" fmla="*/ 3 w 195"/>
                  <a:gd name="T55" fmla="*/ 37 h 478"/>
                  <a:gd name="T56" fmla="*/ 3 w 195"/>
                  <a:gd name="T57" fmla="*/ 18 h 478"/>
                  <a:gd name="T58" fmla="*/ 4 w 195"/>
                  <a:gd name="T59" fmla="*/ 8 h 478"/>
                  <a:gd name="T60" fmla="*/ 4 w 195"/>
                  <a:gd name="T61" fmla="*/ 3 h 478"/>
                  <a:gd name="T62" fmla="*/ 5 w 195"/>
                  <a:gd name="T63" fmla="*/ 0 h 478"/>
                  <a:gd name="T64" fmla="*/ 5 w 195"/>
                  <a:gd name="T65" fmla="*/ 0 h 478"/>
                  <a:gd name="T66" fmla="*/ 5 w 195"/>
                  <a:gd name="T67" fmla="*/ 0 h 47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5"/>
                  <a:gd name="T103" fmla="*/ 0 h 478"/>
                  <a:gd name="T104" fmla="*/ 195 w 195"/>
                  <a:gd name="T105" fmla="*/ 478 h 47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5" h="478">
                    <a:moveTo>
                      <a:pt x="195" y="0"/>
                    </a:moveTo>
                    <a:lnTo>
                      <a:pt x="190" y="0"/>
                    </a:lnTo>
                    <a:lnTo>
                      <a:pt x="180" y="8"/>
                    </a:lnTo>
                    <a:lnTo>
                      <a:pt x="164" y="16"/>
                    </a:lnTo>
                    <a:lnTo>
                      <a:pt x="146" y="31"/>
                    </a:lnTo>
                    <a:lnTo>
                      <a:pt x="125" y="52"/>
                    </a:lnTo>
                    <a:lnTo>
                      <a:pt x="104" y="78"/>
                    </a:lnTo>
                    <a:lnTo>
                      <a:pt x="86" y="114"/>
                    </a:lnTo>
                    <a:lnTo>
                      <a:pt x="70" y="159"/>
                    </a:lnTo>
                    <a:lnTo>
                      <a:pt x="52" y="205"/>
                    </a:lnTo>
                    <a:lnTo>
                      <a:pt x="42" y="260"/>
                    </a:lnTo>
                    <a:lnTo>
                      <a:pt x="31" y="312"/>
                    </a:lnTo>
                    <a:lnTo>
                      <a:pt x="21" y="364"/>
                    </a:lnTo>
                    <a:lnTo>
                      <a:pt x="13" y="408"/>
                    </a:lnTo>
                    <a:lnTo>
                      <a:pt x="11" y="444"/>
                    </a:lnTo>
                    <a:lnTo>
                      <a:pt x="8" y="468"/>
                    </a:lnTo>
                    <a:lnTo>
                      <a:pt x="8" y="478"/>
                    </a:lnTo>
                    <a:lnTo>
                      <a:pt x="5" y="470"/>
                    </a:lnTo>
                    <a:lnTo>
                      <a:pt x="3" y="447"/>
                    </a:lnTo>
                    <a:lnTo>
                      <a:pt x="0" y="413"/>
                    </a:lnTo>
                    <a:lnTo>
                      <a:pt x="0" y="369"/>
                    </a:lnTo>
                    <a:lnTo>
                      <a:pt x="3" y="317"/>
                    </a:lnTo>
                    <a:lnTo>
                      <a:pt x="8" y="263"/>
                    </a:lnTo>
                    <a:lnTo>
                      <a:pt x="18" y="205"/>
                    </a:lnTo>
                    <a:lnTo>
                      <a:pt x="37" y="148"/>
                    </a:lnTo>
                    <a:lnTo>
                      <a:pt x="55" y="99"/>
                    </a:lnTo>
                    <a:lnTo>
                      <a:pt x="81" y="63"/>
                    </a:lnTo>
                    <a:lnTo>
                      <a:pt x="107" y="37"/>
                    </a:lnTo>
                    <a:lnTo>
                      <a:pt x="133" y="18"/>
                    </a:lnTo>
                    <a:lnTo>
                      <a:pt x="156" y="8"/>
                    </a:lnTo>
                    <a:lnTo>
                      <a:pt x="177" y="3"/>
                    </a:lnTo>
                    <a:lnTo>
                      <a:pt x="190" y="0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185"/>
              <p:cNvSpPr>
                <a:spLocks/>
              </p:cNvSpPr>
              <p:nvPr/>
            </p:nvSpPr>
            <p:spPr bwMode="auto">
              <a:xfrm>
                <a:off x="2517" y="2947"/>
                <a:ext cx="37" cy="248"/>
              </a:xfrm>
              <a:custGeom>
                <a:avLst/>
                <a:gdLst>
                  <a:gd name="T0" fmla="*/ 1 w 62"/>
                  <a:gd name="T1" fmla="*/ 0 h 250"/>
                  <a:gd name="T2" fmla="*/ 1 w 62"/>
                  <a:gd name="T3" fmla="*/ 3 h 250"/>
                  <a:gd name="T4" fmla="*/ 1 w 62"/>
                  <a:gd name="T5" fmla="*/ 11 h 250"/>
                  <a:gd name="T6" fmla="*/ 1 w 62"/>
                  <a:gd name="T7" fmla="*/ 21 h 250"/>
                  <a:gd name="T8" fmla="*/ 0 w 62"/>
                  <a:gd name="T9" fmla="*/ 39 h 250"/>
                  <a:gd name="T10" fmla="*/ 0 w 62"/>
                  <a:gd name="T11" fmla="*/ 57 h 250"/>
                  <a:gd name="T12" fmla="*/ 0 w 62"/>
                  <a:gd name="T13" fmla="*/ 74 h 250"/>
                  <a:gd name="T14" fmla="*/ 0 w 62"/>
                  <a:gd name="T15" fmla="*/ 100 h 250"/>
                  <a:gd name="T16" fmla="*/ 1 w 62"/>
                  <a:gd name="T17" fmla="*/ 131 h 250"/>
                  <a:gd name="T18" fmla="*/ 1 w 62"/>
                  <a:gd name="T19" fmla="*/ 157 h 250"/>
                  <a:gd name="T20" fmla="*/ 1 w 62"/>
                  <a:gd name="T21" fmla="*/ 180 h 250"/>
                  <a:gd name="T22" fmla="*/ 1 w 62"/>
                  <a:gd name="T23" fmla="*/ 191 h 250"/>
                  <a:gd name="T24" fmla="*/ 1 w 62"/>
                  <a:gd name="T25" fmla="*/ 210 h 250"/>
                  <a:gd name="T26" fmla="*/ 1 w 62"/>
                  <a:gd name="T27" fmla="*/ 220 h 250"/>
                  <a:gd name="T28" fmla="*/ 1 w 62"/>
                  <a:gd name="T29" fmla="*/ 228 h 250"/>
                  <a:gd name="T30" fmla="*/ 1 w 62"/>
                  <a:gd name="T31" fmla="*/ 233 h 250"/>
                  <a:gd name="T32" fmla="*/ 1 w 62"/>
                  <a:gd name="T33" fmla="*/ 236 h 250"/>
                  <a:gd name="T34" fmla="*/ 2 w 62"/>
                  <a:gd name="T35" fmla="*/ 217 h 250"/>
                  <a:gd name="T36" fmla="*/ 2 w 62"/>
                  <a:gd name="T37" fmla="*/ 215 h 250"/>
                  <a:gd name="T38" fmla="*/ 2 w 62"/>
                  <a:gd name="T39" fmla="*/ 204 h 250"/>
                  <a:gd name="T40" fmla="*/ 1 w 62"/>
                  <a:gd name="T41" fmla="*/ 191 h 250"/>
                  <a:gd name="T42" fmla="*/ 1 w 62"/>
                  <a:gd name="T43" fmla="*/ 181 h 250"/>
                  <a:gd name="T44" fmla="*/ 1 w 62"/>
                  <a:gd name="T45" fmla="*/ 162 h 250"/>
                  <a:gd name="T46" fmla="*/ 1 w 62"/>
                  <a:gd name="T47" fmla="*/ 141 h 250"/>
                  <a:gd name="T48" fmla="*/ 1 w 62"/>
                  <a:gd name="T49" fmla="*/ 121 h 250"/>
                  <a:gd name="T50" fmla="*/ 1 w 62"/>
                  <a:gd name="T51" fmla="*/ 102 h 250"/>
                  <a:gd name="T52" fmla="*/ 1 w 62"/>
                  <a:gd name="T53" fmla="*/ 82 h 250"/>
                  <a:gd name="T54" fmla="*/ 1 w 62"/>
                  <a:gd name="T55" fmla="*/ 63 h 250"/>
                  <a:gd name="T56" fmla="*/ 1 w 62"/>
                  <a:gd name="T57" fmla="*/ 50 h 250"/>
                  <a:gd name="T58" fmla="*/ 1 w 62"/>
                  <a:gd name="T59" fmla="*/ 34 h 250"/>
                  <a:gd name="T60" fmla="*/ 1 w 62"/>
                  <a:gd name="T61" fmla="*/ 18 h 250"/>
                  <a:gd name="T62" fmla="*/ 1 w 62"/>
                  <a:gd name="T63" fmla="*/ 8 h 250"/>
                  <a:gd name="T64" fmla="*/ 1 w 62"/>
                  <a:gd name="T65" fmla="*/ 3 h 250"/>
                  <a:gd name="T66" fmla="*/ 1 w 62"/>
                  <a:gd name="T67" fmla="*/ 0 h 250"/>
                  <a:gd name="T68" fmla="*/ 1 w 62"/>
                  <a:gd name="T69" fmla="*/ 0 h 25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62"/>
                  <a:gd name="T106" fmla="*/ 0 h 250"/>
                  <a:gd name="T107" fmla="*/ 62 w 62"/>
                  <a:gd name="T108" fmla="*/ 250 h 25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62" h="250">
                    <a:moveTo>
                      <a:pt x="5" y="0"/>
                    </a:moveTo>
                    <a:lnTo>
                      <a:pt x="5" y="3"/>
                    </a:lnTo>
                    <a:lnTo>
                      <a:pt x="2" y="11"/>
                    </a:lnTo>
                    <a:lnTo>
                      <a:pt x="2" y="21"/>
                    </a:lnTo>
                    <a:lnTo>
                      <a:pt x="0" y="39"/>
                    </a:lnTo>
                    <a:lnTo>
                      <a:pt x="0" y="57"/>
                    </a:lnTo>
                    <a:lnTo>
                      <a:pt x="0" y="81"/>
                    </a:lnTo>
                    <a:lnTo>
                      <a:pt x="0" y="107"/>
                    </a:lnTo>
                    <a:lnTo>
                      <a:pt x="2" y="138"/>
                    </a:lnTo>
                    <a:lnTo>
                      <a:pt x="8" y="164"/>
                    </a:lnTo>
                    <a:lnTo>
                      <a:pt x="10" y="187"/>
                    </a:lnTo>
                    <a:lnTo>
                      <a:pt x="15" y="205"/>
                    </a:lnTo>
                    <a:lnTo>
                      <a:pt x="21" y="224"/>
                    </a:lnTo>
                    <a:lnTo>
                      <a:pt x="23" y="234"/>
                    </a:lnTo>
                    <a:lnTo>
                      <a:pt x="26" y="242"/>
                    </a:lnTo>
                    <a:lnTo>
                      <a:pt x="28" y="247"/>
                    </a:lnTo>
                    <a:lnTo>
                      <a:pt x="28" y="250"/>
                    </a:lnTo>
                    <a:lnTo>
                      <a:pt x="62" y="231"/>
                    </a:lnTo>
                    <a:lnTo>
                      <a:pt x="59" y="229"/>
                    </a:lnTo>
                    <a:lnTo>
                      <a:pt x="59" y="218"/>
                    </a:lnTo>
                    <a:lnTo>
                      <a:pt x="52" y="205"/>
                    </a:lnTo>
                    <a:lnTo>
                      <a:pt x="49" y="190"/>
                    </a:lnTo>
                    <a:lnTo>
                      <a:pt x="41" y="169"/>
                    </a:lnTo>
                    <a:lnTo>
                      <a:pt x="36" y="148"/>
                    </a:lnTo>
                    <a:lnTo>
                      <a:pt x="34" y="128"/>
                    </a:lnTo>
                    <a:lnTo>
                      <a:pt x="28" y="109"/>
                    </a:lnTo>
                    <a:lnTo>
                      <a:pt x="26" y="89"/>
                    </a:lnTo>
                    <a:lnTo>
                      <a:pt x="21" y="70"/>
                    </a:lnTo>
                    <a:lnTo>
                      <a:pt x="18" y="50"/>
                    </a:lnTo>
                    <a:lnTo>
                      <a:pt x="13" y="34"/>
                    </a:lnTo>
                    <a:lnTo>
                      <a:pt x="10" y="18"/>
                    </a:lnTo>
                    <a:lnTo>
                      <a:pt x="8" y="8"/>
                    </a:lnTo>
                    <a:lnTo>
                      <a:pt x="5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186"/>
              <p:cNvSpPr>
                <a:spLocks/>
              </p:cNvSpPr>
              <p:nvPr/>
            </p:nvSpPr>
            <p:spPr bwMode="auto">
              <a:xfrm>
                <a:off x="2500" y="2724"/>
                <a:ext cx="453" cy="217"/>
              </a:xfrm>
              <a:custGeom>
                <a:avLst/>
                <a:gdLst>
                  <a:gd name="T0" fmla="*/ 0 w 761"/>
                  <a:gd name="T1" fmla="*/ 193 h 221"/>
                  <a:gd name="T2" fmla="*/ 1 w 761"/>
                  <a:gd name="T3" fmla="*/ 189 h 221"/>
                  <a:gd name="T4" fmla="*/ 1 w 761"/>
                  <a:gd name="T5" fmla="*/ 181 h 221"/>
                  <a:gd name="T6" fmla="*/ 1 w 761"/>
                  <a:gd name="T7" fmla="*/ 166 h 221"/>
                  <a:gd name="T8" fmla="*/ 3 w 761"/>
                  <a:gd name="T9" fmla="*/ 145 h 221"/>
                  <a:gd name="T10" fmla="*/ 4 w 761"/>
                  <a:gd name="T11" fmla="*/ 127 h 221"/>
                  <a:gd name="T12" fmla="*/ 5 w 761"/>
                  <a:gd name="T13" fmla="*/ 106 h 221"/>
                  <a:gd name="T14" fmla="*/ 7 w 761"/>
                  <a:gd name="T15" fmla="*/ 82 h 221"/>
                  <a:gd name="T16" fmla="*/ 8 w 761"/>
                  <a:gd name="T17" fmla="*/ 71 h 221"/>
                  <a:gd name="T18" fmla="*/ 10 w 761"/>
                  <a:gd name="T19" fmla="*/ 56 h 221"/>
                  <a:gd name="T20" fmla="*/ 13 w 761"/>
                  <a:gd name="T21" fmla="*/ 43 h 221"/>
                  <a:gd name="T22" fmla="*/ 14 w 761"/>
                  <a:gd name="T23" fmla="*/ 32 h 221"/>
                  <a:gd name="T24" fmla="*/ 16 w 761"/>
                  <a:gd name="T25" fmla="*/ 27 h 221"/>
                  <a:gd name="T26" fmla="*/ 17 w 761"/>
                  <a:gd name="T27" fmla="*/ 26 h 221"/>
                  <a:gd name="T28" fmla="*/ 19 w 761"/>
                  <a:gd name="T29" fmla="*/ 21 h 221"/>
                  <a:gd name="T30" fmla="*/ 20 w 761"/>
                  <a:gd name="T31" fmla="*/ 18 h 221"/>
                  <a:gd name="T32" fmla="*/ 20 w 761"/>
                  <a:gd name="T33" fmla="*/ 18 h 221"/>
                  <a:gd name="T34" fmla="*/ 20 w 761"/>
                  <a:gd name="T35" fmla="*/ 18 h 221"/>
                  <a:gd name="T36" fmla="*/ 20 w 761"/>
                  <a:gd name="T37" fmla="*/ 13 h 221"/>
                  <a:gd name="T38" fmla="*/ 19 w 761"/>
                  <a:gd name="T39" fmla="*/ 5 h 221"/>
                  <a:gd name="T40" fmla="*/ 18 w 761"/>
                  <a:gd name="T41" fmla="*/ 3 h 221"/>
                  <a:gd name="T42" fmla="*/ 17 w 761"/>
                  <a:gd name="T43" fmla="*/ 0 h 221"/>
                  <a:gd name="T44" fmla="*/ 15 w 761"/>
                  <a:gd name="T45" fmla="*/ 3 h 221"/>
                  <a:gd name="T46" fmla="*/ 13 w 761"/>
                  <a:gd name="T47" fmla="*/ 11 h 221"/>
                  <a:gd name="T48" fmla="*/ 10 w 761"/>
                  <a:gd name="T49" fmla="*/ 27 h 221"/>
                  <a:gd name="T50" fmla="*/ 8 w 761"/>
                  <a:gd name="T51" fmla="*/ 45 h 221"/>
                  <a:gd name="T52" fmla="*/ 6 w 761"/>
                  <a:gd name="T53" fmla="*/ 75 h 221"/>
                  <a:gd name="T54" fmla="*/ 4 w 761"/>
                  <a:gd name="T55" fmla="*/ 101 h 221"/>
                  <a:gd name="T56" fmla="*/ 2 w 761"/>
                  <a:gd name="T57" fmla="*/ 129 h 221"/>
                  <a:gd name="T58" fmla="*/ 1 w 761"/>
                  <a:gd name="T59" fmla="*/ 153 h 221"/>
                  <a:gd name="T60" fmla="*/ 1 w 761"/>
                  <a:gd name="T61" fmla="*/ 175 h 221"/>
                  <a:gd name="T62" fmla="*/ 1 w 761"/>
                  <a:gd name="T63" fmla="*/ 187 h 221"/>
                  <a:gd name="T64" fmla="*/ 0 w 761"/>
                  <a:gd name="T65" fmla="*/ 193 h 221"/>
                  <a:gd name="T66" fmla="*/ 0 w 761"/>
                  <a:gd name="T67" fmla="*/ 193 h 22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61"/>
                  <a:gd name="T103" fmla="*/ 0 h 221"/>
                  <a:gd name="T104" fmla="*/ 761 w 761"/>
                  <a:gd name="T105" fmla="*/ 221 h 22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61" h="221">
                    <a:moveTo>
                      <a:pt x="0" y="221"/>
                    </a:moveTo>
                    <a:lnTo>
                      <a:pt x="5" y="216"/>
                    </a:lnTo>
                    <a:lnTo>
                      <a:pt x="26" y="205"/>
                    </a:lnTo>
                    <a:lnTo>
                      <a:pt x="57" y="187"/>
                    </a:lnTo>
                    <a:lnTo>
                      <a:pt x="101" y="166"/>
                    </a:lnTo>
                    <a:lnTo>
                      <a:pt x="148" y="143"/>
                    </a:lnTo>
                    <a:lnTo>
                      <a:pt x="203" y="120"/>
                    </a:lnTo>
                    <a:lnTo>
                      <a:pt x="263" y="96"/>
                    </a:lnTo>
                    <a:lnTo>
                      <a:pt x="325" y="78"/>
                    </a:lnTo>
                    <a:lnTo>
                      <a:pt x="390" y="63"/>
                    </a:lnTo>
                    <a:lnTo>
                      <a:pt x="463" y="50"/>
                    </a:lnTo>
                    <a:lnTo>
                      <a:pt x="535" y="39"/>
                    </a:lnTo>
                    <a:lnTo>
                      <a:pt x="603" y="31"/>
                    </a:lnTo>
                    <a:lnTo>
                      <a:pt x="665" y="26"/>
                    </a:lnTo>
                    <a:lnTo>
                      <a:pt x="715" y="21"/>
                    </a:lnTo>
                    <a:lnTo>
                      <a:pt x="748" y="18"/>
                    </a:lnTo>
                    <a:lnTo>
                      <a:pt x="761" y="18"/>
                    </a:lnTo>
                    <a:lnTo>
                      <a:pt x="756" y="18"/>
                    </a:lnTo>
                    <a:lnTo>
                      <a:pt x="741" y="13"/>
                    </a:lnTo>
                    <a:lnTo>
                      <a:pt x="712" y="5"/>
                    </a:lnTo>
                    <a:lnTo>
                      <a:pt x="676" y="3"/>
                    </a:lnTo>
                    <a:lnTo>
                      <a:pt x="624" y="0"/>
                    </a:lnTo>
                    <a:lnTo>
                      <a:pt x="559" y="3"/>
                    </a:lnTo>
                    <a:lnTo>
                      <a:pt x="481" y="11"/>
                    </a:lnTo>
                    <a:lnTo>
                      <a:pt x="390" y="29"/>
                    </a:lnTo>
                    <a:lnTo>
                      <a:pt x="299" y="52"/>
                    </a:lnTo>
                    <a:lnTo>
                      <a:pt x="218" y="83"/>
                    </a:lnTo>
                    <a:lnTo>
                      <a:pt x="151" y="115"/>
                    </a:lnTo>
                    <a:lnTo>
                      <a:pt x="96" y="146"/>
                    </a:lnTo>
                    <a:lnTo>
                      <a:pt x="52" y="174"/>
                    </a:lnTo>
                    <a:lnTo>
                      <a:pt x="24" y="198"/>
                    </a:lnTo>
                    <a:lnTo>
                      <a:pt x="5" y="213"/>
                    </a:lnTo>
                    <a:lnTo>
                      <a:pt x="0" y="2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187"/>
              <p:cNvSpPr>
                <a:spLocks/>
              </p:cNvSpPr>
              <p:nvPr/>
            </p:nvSpPr>
            <p:spPr bwMode="auto">
              <a:xfrm>
                <a:off x="2866" y="2708"/>
                <a:ext cx="118" cy="648"/>
              </a:xfrm>
              <a:custGeom>
                <a:avLst/>
                <a:gdLst>
                  <a:gd name="T0" fmla="*/ 5 w 200"/>
                  <a:gd name="T1" fmla="*/ 0 h 652"/>
                  <a:gd name="T2" fmla="*/ 5 w 200"/>
                  <a:gd name="T3" fmla="*/ 2 h 652"/>
                  <a:gd name="T4" fmla="*/ 5 w 200"/>
                  <a:gd name="T5" fmla="*/ 18 h 652"/>
                  <a:gd name="T6" fmla="*/ 4 w 200"/>
                  <a:gd name="T7" fmla="*/ 39 h 652"/>
                  <a:gd name="T8" fmla="*/ 4 w 200"/>
                  <a:gd name="T9" fmla="*/ 67 h 652"/>
                  <a:gd name="T10" fmla="*/ 4 w 200"/>
                  <a:gd name="T11" fmla="*/ 97 h 652"/>
                  <a:gd name="T12" fmla="*/ 3 w 200"/>
                  <a:gd name="T13" fmla="*/ 138 h 652"/>
                  <a:gd name="T14" fmla="*/ 3 w 200"/>
                  <a:gd name="T15" fmla="*/ 182 h 652"/>
                  <a:gd name="T16" fmla="*/ 2 w 200"/>
                  <a:gd name="T17" fmla="*/ 229 h 652"/>
                  <a:gd name="T18" fmla="*/ 2 w 200"/>
                  <a:gd name="T19" fmla="*/ 277 h 652"/>
                  <a:gd name="T20" fmla="*/ 1 w 200"/>
                  <a:gd name="T21" fmla="*/ 342 h 652"/>
                  <a:gd name="T22" fmla="*/ 1 w 200"/>
                  <a:gd name="T23" fmla="*/ 403 h 652"/>
                  <a:gd name="T24" fmla="*/ 1 w 200"/>
                  <a:gd name="T25" fmla="*/ 472 h 652"/>
                  <a:gd name="T26" fmla="*/ 1 w 200"/>
                  <a:gd name="T27" fmla="*/ 532 h 652"/>
                  <a:gd name="T28" fmla="*/ 1 w 200"/>
                  <a:gd name="T29" fmla="*/ 577 h 652"/>
                  <a:gd name="T30" fmla="*/ 1 w 200"/>
                  <a:gd name="T31" fmla="*/ 611 h 652"/>
                  <a:gd name="T32" fmla="*/ 1 w 200"/>
                  <a:gd name="T33" fmla="*/ 624 h 652"/>
                  <a:gd name="T34" fmla="*/ 1 w 200"/>
                  <a:gd name="T35" fmla="*/ 616 h 652"/>
                  <a:gd name="T36" fmla="*/ 1 w 200"/>
                  <a:gd name="T37" fmla="*/ 590 h 652"/>
                  <a:gd name="T38" fmla="*/ 0 w 200"/>
                  <a:gd name="T39" fmla="*/ 553 h 652"/>
                  <a:gd name="T40" fmla="*/ 0 w 200"/>
                  <a:gd name="T41" fmla="*/ 506 h 652"/>
                  <a:gd name="T42" fmla="*/ 0 w 200"/>
                  <a:gd name="T43" fmla="*/ 444 h 652"/>
                  <a:gd name="T44" fmla="*/ 1 w 200"/>
                  <a:gd name="T45" fmla="*/ 381 h 652"/>
                  <a:gd name="T46" fmla="*/ 1 w 200"/>
                  <a:gd name="T47" fmla="*/ 303 h 652"/>
                  <a:gd name="T48" fmla="*/ 1 w 200"/>
                  <a:gd name="T49" fmla="*/ 229 h 652"/>
                  <a:gd name="T50" fmla="*/ 2 w 200"/>
                  <a:gd name="T51" fmla="*/ 154 h 652"/>
                  <a:gd name="T52" fmla="*/ 3 w 200"/>
                  <a:gd name="T53" fmla="*/ 99 h 652"/>
                  <a:gd name="T54" fmla="*/ 3 w 200"/>
                  <a:gd name="T55" fmla="*/ 62 h 652"/>
                  <a:gd name="T56" fmla="*/ 4 w 200"/>
                  <a:gd name="T57" fmla="*/ 33 h 652"/>
                  <a:gd name="T58" fmla="*/ 4 w 200"/>
                  <a:gd name="T59" fmla="*/ 15 h 652"/>
                  <a:gd name="T60" fmla="*/ 5 w 200"/>
                  <a:gd name="T61" fmla="*/ 5 h 652"/>
                  <a:gd name="T62" fmla="*/ 5 w 200"/>
                  <a:gd name="T63" fmla="*/ 0 h 652"/>
                  <a:gd name="T64" fmla="*/ 5 w 200"/>
                  <a:gd name="T65" fmla="*/ 0 h 652"/>
                  <a:gd name="T66" fmla="*/ 5 w 200"/>
                  <a:gd name="T67" fmla="*/ 0 h 65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"/>
                  <a:gd name="T103" fmla="*/ 0 h 652"/>
                  <a:gd name="T104" fmla="*/ 200 w 200"/>
                  <a:gd name="T105" fmla="*/ 652 h 65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" h="652">
                    <a:moveTo>
                      <a:pt x="200" y="0"/>
                    </a:moveTo>
                    <a:lnTo>
                      <a:pt x="197" y="2"/>
                    </a:lnTo>
                    <a:lnTo>
                      <a:pt x="190" y="18"/>
                    </a:lnTo>
                    <a:lnTo>
                      <a:pt x="177" y="39"/>
                    </a:lnTo>
                    <a:lnTo>
                      <a:pt x="161" y="67"/>
                    </a:lnTo>
                    <a:lnTo>
                      <a:pt x="143" y="104"/>
                    </a:lnTo>
                    <a:lnTo>
                      <a:pt x="125" y="145"/>
                    </a:lnTo>
                    <a:lnTo>
                      <a:pt x="106" y="189"/>
                    </a:lnTo>
                    <a:lnTo>
                      <a:pt x="88" y="236"/>
                    </a:lnTo>
                    <a:lnTo>
                      <a:pt x="70" y="291"/>
                    </a:lnTo>
                    <a:lnTo>
                      <a:pt x="54" y="356"/>
                    </a:lnTo>
                    <a:lnTo>
                      <a:pt x="39" y="423"/>
                    </a:lnTo>
                    <a:lnTo>
                      <a:pt x="28" y="493"/>
                    </a:lnTo>
                    <a:lnTo>
                      <a:pt x="21" y="553"/>
                    </a:lnTo>
                    <a:lnTo>
                      <a:pt x="13" y="605"/>
                    </a:lnTo>
                    <a:lnTo>
                      <a:pt x="8" y="639"/>
                    </a:lnTo>
                    <a:lnTo>
                      <a:pt x="8" y="652"/>
                    </a:lnTo>
                    <a:lnTo>
                      <a:pt x="8" y="644"/>
                    </a:lnTo>
                    <a:lnTo>
                      <a:pt x="3" y="618"/>
                    </a:lnTo>
                    <a:lnTo>
                      <a:pt x="0" y="576"/>
                    </a:lnTo>
                    <a:lnTo>
                      <a:pt x="0" y="527"/>
                    </a:lnTo>
                    <a:lnTo>
                      <a:pt x="0" y="465"/>
                    </a:lnTo>
                    <a:lnTo>
                      <a:pt x="10" y="395"/>
                    </a:lnTo>
                    <a:lnTo>
                      <a:pt x="26" y="317"/>
                    </a:lnTo>
                    <a:lnTo>
                      <a:pt x="52" y="236"/>
                    </a:lnTo>
                    <a:lnTo>
                      <a:pt x="78" y="161"/>
                    </a:lnTo>
                    <a:lnTo>
                      <a:pt x="106" y="106"/>
                    </a:lnTo>
                    <a:lnTo>
                      <a:pt x="132" y="62"/>
                    </a:lnTo>
                    <a:lnTo>
                      <a:pt x="156" y="33"/>
                    </a:lnTo>
                    <a:lnTo>
                      <a:pt x="174" y="15"/>
                    </a:lnTo>
                    <a:lnTo>
                      <a:pt x="187" y="5"/>
                    </a:lnTo>
                    <a:lnTo>
                      <a:pt x="19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188"/>
              <p:cNvSpPr>
                <a:spLocks/>
              </p:cNvSpPr>
              <p:nvPr/>
            </p:nvSpPr>
            <p:spPr bwMode="auto">
              <a:xfrm>
                <a:off x="3016" y="2522"/>
                <a:ext cx="354" cy="152"/>
              </a:xfrm>
              <a:custGeom>
                <a:avLst/>
                <a:gdLst>
                  <a:gd name="T0" fmla="*/ 0 w 595"/>
                  <a:gd name="T1" fmla="*/ 146 h 153"/>
                  <a:gd name="T2" fmla="*/ 1 w 595"/>
                  <a:gd name="T3" fmla="*/ 143 h 153"/>
                  <a:gd name="T4" fmla="*/ 1 w 595"/>
                  <a:gd name="T5" fmla="*/ 133 h 153"/>
                  <a:gd name="T6" fmla="*/ 1 w 595"/>
                  <a:gd name="T7" fmla="*/ 122 h 153"/>
                  <a:gd name="T8" fmla="*/ 2 w 595"/>
                  <a:gd name="T9" fmla="*/ 107 h 153"/>
                  <a:gd name="T10" fmla="*/ 4 w 595"/>
                  <a:gd name="T11" fmla="*/ 91 h 153"/>
                  <a:gd name="T12" fmla="*/ 5 w 595"/>
                  <a:gd name="T13" fmla="*/ 76 h 153"/>
                  <a:gd name="T14" fmla="*/ 6 w 595"/>
                  <a:gd name="T15" fmla="*/ 67 h 153"/>
                  <a:gd name="T16" fmla="*/ 7 w 595"/>
                  <a:gd name="T17" fmla="*/ 57 h 153"/>
                  <a:gd name="T18" fmla="*/ 9 w 595"/>
                  <a:gd name="T19" fmla="*/ 44 h 153"/>
                  <a:gd name="T20" fmla="*/ 10 w 595"/>
                  <a:gd name="T21" fmla="*/ 36 h 153"/>
                  <a:gd name="T22" fmla="*/ 12 w 595"/>
                  <a:gd name="T23" fmla="*/ 28 h 153"/>
                  <a:gd name="T24" fmla="*/ 13 w 595"/>
                  <a:gd name="T25" fmla="*/ 26 h 153"/>
                  <a:gd name="T26" fmla="*/ 14 w 595"/>
                  <a:gd name="T27" fmla="*/ 23 h 153"/>
                  <a:gd name="T28" fmla="*/ 15 w 595"/>
                  <a:gd name="T29" fmla="*/ 23 h 153"/>
                  <a:gd name="T30" fmla="*/ 15 w 595"/>
                  <a:gd name="T31" fmla="*/ 20 h 153"/>
                  <a:gd name="T32" fmla="*/ 16 w 595"/>
                  <a:gd name="T33" fmla="*/ 20 h 153"/>
                  <a:gd name="T34" fmla="*/ 15 w 595"/>
                  <a:gd name="T35" fmla="*/ 18 h 153"/>
                  <a:gd name="T36" fmla="*/ 15 w 595"/>
                  <a:gd name="T37" fmla="*/ 13 h 153"/>
                  <a:gd name="T38" fmla="*/ 14 w 595"/>
                  <a:gd name="T39" fmla="*/ 7 h 153"/>
                  <a:gd name="T40" fmla="*/ 14 w 595"/>
                  <a:gd name="T41" fmla="*/ 2 h 153"/>
                  <a:gd name="T42" fmla="*/ 12 w 595"/>
                  <a:gd name="T43" fmla="*/ 0 h 153"/>
                  <a:gd name="T44" fmla="*/ 11 w 595"/>
                  <a:gd name="T45" fmla="*/ 0 h 153"/>
                  <a:gd name="T46" fmla="*/ 9 w 595"/>
                  <a:gd name="T47" fmla="*/ 7 h 153"/>
                  <a:gd name="T48" fmla="*/ 7 w 595"/>
                  <a:gd name="T49" fmla="*/ 20 h 153"/>
                  <a:gd name="T50" fmla="*/ 5 w 595"/>
                  <a:gd name="T51" fmla="*/ 41 h 153"/>
                  <a:gd name="T52" fmla="*/ 4 w 595"/>
                  <a:gd name="T53" fmla="*/ 62 h 153"/>
                  <a:gd name="T54" fmla="*/ 2 w 595"/>
                  <a:gd name="T55" fmla="*/ 76 h 153"/>
                  <a:gd name="T56" fmla="*/ 2 w 595"/>
                  <a:gd name="T57" fmla="*/ 99 h 153"/>
                  <a:gd name="T58" fmla="*/ 1 w 595"/>
                  <a:gd name="T59" fmla="*/ 117 h 153"/>
                  <a:gd name="T60" fmla="*/ 1 w 595"/>
                  <a:gd name="T61" fmla="*/ 133 h 153"/>
                  <a:gd name="T62" fmla="*/ 1 w 595"/>
                  <a:gd name="T63" fmla="*/ 141 h 153"/>
                  <a:gd name="T64" fmla="*/ 0 w 595"/>
                  <a:gd name="T65" fmla="*/ 146 h 153"/>
                  <a:gd name="T66" fmla="*/ 0 w 595"/>
                  <a:gd name="T67" fmla="*/ 146 h 15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95"/>
                  <a:gd name="T103" fmla="*/ 0 h 153"/>
                  <a:gd name="T104" fmla="*/ 595 w 595"/>
                  <a:gd name="T105" fmla="*/ 153 h 15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95" h="153">
                    <a:moveTo>
                      <a:pt x="0" y="153"/>
                    </a:moveTo>
                    <a:lnTo>
                      <a:pt x="5" y="150"/>
                    </a:lnTo>
                    <a:lnTo>
                      <a:pt x="23" y="140"/>
                    </a:lnTo>
                    <a:lnTo>
                      <a:pt x="49" y="129"/>
                    </a:lnTo>
                    <a:lnTo>
                      <a:pt x="86" y="114"/>
                    </a:lnTo>
                    <a:lnTo>
                      <a:pt x="127" y="98"/>
                    </a:lnTo>
                    <a:lnTo>
                      <a:pt x="177" y="83"/>
                    </a:lnTo>
                    <a:lnTo>
                      <a:pt x="229" y="67"/>
                    </a:lnTo>
                    <a:lnTo>
                      <a:pt x="286" y="57"/>
                    </a:lnTo>
                    <a:lnTo>
                      <a:pt x="343" y="44"/>
                    </a:lnTo>
                    <a:lnTo>
                      <a:pt x="397" y="36"/>
                    </a:lnTo>
                    <a:lnTo>
                      <a:pt x="449" y="28"/>
                    </a:lnTo>
                    <a:lnTo>
                      <a:pt x="496" y="26"/>
                    </a:lnTo>
                    <a:lnTo>
                      <a:pt x="535" y="23"/>
                    </a:lnTo>
                    <a:lnTo>
                      <a:pt x="566" y="23"/>
                    </a:lnTo>
                    <a:lnTo>
                      <a:pt x="587" y="20"/>
                    </a:lnTo>
                    <a:lnTo>
                      <a:pt x="595" y="20"/>
                    </a:lnTo>
                    <a:lnTo>
                      <a:pt x="590" y="18"/>
                    </a:lnTo>
                    <a:lnTo>
                      <a:pt x="574" y="13"/>
                    </a:lnTo>
                    <a:lnTo>
                      <a:pt x="551" y="7"/>
                    </a:lnTo>
                    <a:lnTo>
                      <a:pt x="517" y="2"/>
                    </a:lnTo>
                    <a:lnTo>
                      <a:pt x="470" y="0"/>
                    </a:lnTo>
                    <a:lnTo>
                      <a:pt x="418" y="0"/>
                    </a:lnTo>
                    <a:lnTo>
                      <a:pt x="353" y="7"/>
                    </a:lnTo>
                    <a:lnTo>
                      <a:pt x="281" y="20"/>
                    </a:lnTo>
                    <a:lnTo>
                      <a:pt x="208" y="41"/>
                    </a:lnTo>
                    <a:lnTo>
                      <a:pt x="151" y="62"/>
                    </a:lnTo>
                    <a:lnTo>
                      <a:pt x="101" y="83"/>
                    </a:lnTo>
                    <a:lnTo>
                      <a:pt x="62" y="106"/>
                    </a:lnTo>
                    <a:lnTo>
                      <a:pt x="34" y="124"/>
                    </a:lnTo>
                    <a:lnTo>
                      <a:pt x="13" y="140"/>
                    </a:lnTo>
                    <a:lnTo>
                      <a:pt x="3" y="148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189"/>
              <p:cNvSpPr>
                <a:spLocks/>
              </p:cNvSpPr>
              <p:nvPr/>
            </p:nvSpPr>
            <p:spPr bwMode="auto">
              <a:xfrm>
                <a:off x="3003" y="3043"/>
                <a:ext cx="52" cy="301"/>
              </a:xfrm>
              <a:custGeom>
                <a:avLst/>
                <a:gdLst>
                  <a:gd name="T0" fmla="*/ 2 w 88"/>
                  <a:gd name="T1" fmla="*/ 0 h 304"/>
                  <a:gd name="T2" fmla="*/ 2 w 88"/>
                  <a:gd name="T3" fmla="*/ 0 h 304"/>
                  <a:gd name="T4" fmla="*/ 2 w 88"/>
                  <a:gd name="T5" fmla="*/ 6 h 304"/>
                  <a:gd name="T6" fmla="*/ 2 w 88"/>
                  <a:gd name="T7" fmla="*/ 19 h 304"/>
                  <a:gd name="T8" fmla="*/ 2 w 88"/>
                  <a:gd name="T9" fmla="*/ 34 h 304"/>
                  <a:gd name="T10" fmla="*/ 1 w 88"/>
                  <a:gd name="T11" fmla="*/ 50 h 304"/>
                  <a:gd name="T12" fmla="*/ 1 w 88"/>
                  <a:gd name="T13" fmla="*/ 71 h 304"/>
                  <a:gd name="T14" fmla="*/ 1 w 88"/>
                  <a:gd name="T15" fmla="*/ 100 h 304"/>
                  <a:gd name="T16" fmla="*/ 1 w 88"/>
                  <a:gd name="T17" fmla="*/ 134 h 304"/>
                  <a:gd name="T18" fmla="*/ 1 w 88"/>
                  <a:gd name="T19" fmla="*/ 160 h 304"/>
                  <a:gd name="T20" fmla="*/ 1 w 88"/>
                  <a:gd name="T21" fmla="*/ 192 h 304"/>
                  <a:gd name="T22" fmla="*/ 1 w 88"/>
                  <a:gd name="T23" fmla="*/ 220 h 304"/>
                  <a:gd name="T24" fmla="*/ 0 w 88"/>
                  <a:gd name="T25" fmla="*/ 242 h 304"/>
                  <a:gd name="T26" fmla="*/ 0 w 88"/>
                  <a:gd name="T27" fmla="*/ 255 h 304"/>
                  <a:gd name="T28" fmla="*/ 0 w 88"/>
                  <a:gd name="T29" fmla="*/ 270 h 304"/>
                  <a:gd name="T30" fmla="*/ 0 w 88"/>
                  <a:gd name="T31" fmla="*/ 281 h 304"/>
                  <a:gd name="T32" fmla="*/ 0 w 88"/>
                  <a:gd name="T33" fmla="*/ 283 h 304"/>
                  <a:gd name="T34" fmla="*/ 1 w 88"/>
                  <a:gd name="T35" fmla="*/ 278 h 304"/>
                  <a:gd name="T36" fmla="*/ 1 w 88"/>
                  <a:gd name="T37" fmla="*/ 273 h 304"/>
                  <a:gd name="T38" fmla="*/ 1 w 88"/>
                  <a:gd name="T39" fmla="*/ 265 h 304"/>
                  <a:gd name="T40" fmla="*/ 1 w 88"/>
                  <a:gd name="T41" fmla="*/ 251 h 304"/>
                  <a:gd name="T42" fmla="*/ 1 w 88"/>
                  <a:gd name="T43" fmla="*/ 238 h 304"/>
                  <a:gd name="T44" fmla="*/ 1 w 88"/>
                  <a:gd name="T45" fmla="*/ 215 h 304"/>
                  <a:gd name="T46" fmla="*/ 1 w 88"/>
                  <a:gd name="T47" fmla="*/ 192 h 304"/>
                  <a:gd name="T48" fmla="*/ 1 w 88"/>
                  <a:gd name="T49" fmla="*/ 166 h 304"/>
                  <a:gd name="T50" fmla="*/ 1 w 88"/>
                  <a:gd name="T51" fmla="*/ 148 h 304"/>
                  <a:gd name="T52" fmla="*/ 1 w 88"/>
                  <a:gd name="T53" fmla="*/ 126 h 304"/>
                  <a:gd name="T54" fmla="*/ 1 w 88"/>
                  <a:gd name="T55" fmla="*/ 97 h 304"/>
                  <a:gd name="T56" fmla="*/ 2 w 88"/>
                  <a:gd name="T57" fmla="*/ 71 h 304"/>
                  <a:gd name="T58" fmla="*/ 2 w 88"/>
                  <a:gd name="T59" fmla="*/ 50 h 304"/>
                  <a:gd name="T60" fmla="*/ 2 w 88"/>
                  <a:gd name="T61" fmla="*/ 32 h 304"/>
                  <a:gd name="T62" fmla="*/ 2 w 88"/>
                  <a:gd name="T63" fmla="*/ 13 h 304"/>
                  <a:gd name="T64" fmla="*/ 2 w 88"/>
                  <a:gd name="T65" fmla="*/ 3 h 304"/>
                  <a:gd name="T66" fmla="*/ 2 w 88"/>
                  <a:gd name="T67" fmla="*/ 0 h 304"/>
                  <a:gd name="T68" fmla="*/ 2 w 88"/>
                  <a:gd name="T69" fmla="*/ 0 h 30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8"/>
                  <a:gd name="T106" fmla="*/ 0 h 304"/>
                  <a:gd name="T107" fmla="*/ 88 w 88"/>
                  <a:gd name="T108" fmla="*/ 304 h 30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8" h="304">
                    <a:moveTo>
                      <a:pt x="88" y="0"/>
                    </a:moveTo>
                    <a:lnTo>
                      <a:pt x="83" y="0"/>
                    </a:lnTo>
                    <a:lnTo>
                      <a:pt x="78" y="6"/>
                    </a:lnTo>
                    <a:lnTo>
                      <a:pt x="70" y="19"/>
                    </a:lnTo>
                    <a:lnTo>
                      <a:pt x="62" y="34"/>
                    </a:lnTo>
                    <a:lnTo>
                      <a:pt x="49" y="52"/>
                    </a:lnTo>
                    <a:lnTo>
                      <a:pt x="39" y="78"/>
                    </a:lnTo>
                    <a:lnTo>
                      <a:pt x="29" y="107"/>
                    </a:lnTo>
                    <a:lnTo>
                      <a:pt x="21" y="141"/>
                    </a:lnTo>
                    <a:lnTo>
                      <a:pt x="13" y="174"/>
                    </a:lnTo>
                    <a:lnTo>
                      <a:pt x="8" y="206"/>
                    </a:lnTo>
                    <a:lnTo>
                      <a:pt x="3" y="234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0" y="291"/>
                    </a:lnTo>
                    <a:lnTo>
                      <a:pt x="0" y="302"/>
                    </a:lnTo>
                    <a:lnTo>
                      <a:pt x="0" y="304"/>
                    </a:lnTo>
                    <a:lnTo>
                      <a:pt x="37" y="299"/>
                    </a:lnTo>
                    <a:lnTo>
                      <a:pt x="37" y="294"/>
                    </a:lnTo>
                    <a:lnTo>
                      <a:pt x="37" y="286"/>
                    </a:lnTo>
                    <a:lnTo>
                      <a:pt x="37" y="271"/>
                    </a:lnTo>
                    <a:lnTo>
                      <a:pt x="37" y="252"/>
                    </a:lnTo>
                    <a:lnTo>
                      <a:pt x="37" y="229"/>
                    </a:lnTo>
                    <a:lnTo>
                      <a:pt x="39" y="206"/>
                    </a:lnTo>
                    <a:lnTo>
                      <a:pt x="42" y="180"/>
                    </a:lnTo>
                    <a:lnTo>
                      <a:pt x="44" y="159"/>
                    </a:lnTo>
                    <a:lnTo>
                      <a:pt x="49" y="133"/>
                    </a:lnTo>
                    <a:lnTo>
                      <a:pt x="55" y="104"/>
                    </a:lnTo>
                    <a:lnTo>
                      <a:pt x="62" y="78"/>
                    </a:lnTo>
                    <a:lnTo>
                      <a:pt x="70" y="55"/>
                    </a:lnTo>
                    <a:lnTo>
                      <a:pt x="75" y="32"/>
                    </a:lnTo>
                    <a:lnTo>
                      <a:pt x="81" y="13"/>
                    </a:lnTo>
                    <a:lnTo>
                      <a:pt x="86" y="3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190"/>
              <p:cNvSpPr>
                <a:spLocks/>
              </p:cNvSpPr>
              <p:nvPr/>
            </p:nvSpPr>
            <p:spPr bwMode="auto">
              <a:xfrm>
                <a:off x="3071" y="2938"/>
                <a:ext cx="401" cy="99"/>
              </a:xfrm>
              <a:custGeom>
                <a:avLst/>
                <a:gdLst>
                  <a:gd name="T0" fmla="*/ 0 w 673"/>
                  <a:gd name="T1" fmla="*/ 99 h 99"/>
                  <a:gd name="T2" fmla="*/ 1 w 673"/>
                  <a:gd name="T3" fmla="*/ 96 h 99"/>
                  <a:gd name="T4" fmla="*/ 1 w 673"/>
                  <a:gd name="T5" fmla="*/ 93 h 99"/>
                  <a:gd name="T6" fmla="*/ 1 w 673"/>
                  <a:gd name="T7" fmla="*/ 88 h 99"/>
                  <a:gd name="T8" fmla="*/ 2 w 673"/>
                  <a:gd name="T9" fmla="*/ 83 h 99"/>
                  <a:gd name="T10" fmla="*/ 3 w 673"/>
                  <a:gd name="T11" fmla="*/ 75 h 99"/>
                  <a:gd name="T12" fmla="*/ 4 w 673"/>
                  <a:gd name="T13" fmla="*/ 67 h 99"/>
                  <a:gd name="T14" fmla="*/ 6 w 673"/>
                  <a:gd name="T15" fmla="*/ 60 h 99"/>
                  <a:gd name="T16" fmla="*/ 8 w 673"/>
                  <a:gd name="T17" fmla="*/ 52 h 99"/>
                  <a:gd name="T18" fmla="*/ 10 w 673"/>
                  <a:gd name="T19" fmla="*/ 41 h 99"/>
                  <a:gd name="T20" fmla="*/ 12 w 673"/>
                  <a:gd name="T21" fmla="*/ 39 h 99"/>
                  <a:gd name="T22" fmla="*/ 14 w 673"/>
                  <a:gd name="T23" fmla="*/ 36 h 99"/>
                  <a:gd name="T24" fmla="*/ 15 w 673"/>
                  <a:gd name="T25" fmla="*/ 36 h 99"/>
                  <a:gd name="T26" fmla="*/ 16 w 673"/>
                  <a:gd name="T27" fmla="*/ 36 h 99"/>
                  <a:gd name="T28" fmla="*/ 17 w 673"/>
                  <a:gd name="T29" fmla="*/ 39 h 99"/>
                  <a:gd name="T30" fmla="*/ 18 w 673"/>
                  <a:gd name="T31" fmla="*/ 41 h 99"/>
                  <a:gd name="T32" fmla="*/ 18 w 673"/>
                  <a:gd name="T33" fmla="*/ 41 h 99"/>
                  <a:gd name="T34" fmla="*/ 18 w 673"/>
                  <a:gd name="T35" fmla="*/ 39 h 99"/>
                  <a:gd name="T36" fmla="*/ 17 w 673"/>
                  <a:gd name="T37" fmla="*/ 34 h 99"/>
                  <a:gd name="T38" fmla="*/ 17 w 673"/>
                  <a:gd name="T39" fmla="*/ 23 h 99"/>
                  <a:gd name="T40" fmla="*/ 16 w 673"/>
                  <a:gd name="T41" fmla="*/ 15 h 99"/>
                  <a:gd name="T42" fmla="*/ 15 w 673"/>
                  <a:gd name="T43" fmla="*/ 5 h 99"/>
                  <a:gd name="T44" fmla="*/ 13 w 673"/>
                  <a:gd name="T45" fmla="*/ 2 h 99"/>
                  <a:gd name="T46" fmla="*/ 11 w 673"/>
                  <a:gd name="T47" fmla="*/ 0 h 99"/>
                  <a:gd name="T48" fmla="*/ 8 w 673"/>
                  <a:gd name="T49" fmla="*/ 8 h 99"/>
                  <a:gd name="T50" fmla="*/ 6 w 673"/>
                  <a:gd name="T51" fmla="*/ 21 h 99"/>
                  <a:gd name="T52" fmla="*/ 4 w 673"/>
                  <a:gd name="T53" fmla="*/ 34 h 99"/>
                  <a:gd name="T54" fmla="*/ 2 w 673"/>
                  <a:gd name="T55" fmla="*/ 49 h 99"/>
                  <a:gd name="T56" fmla="*/ 1 w 673"/>
                  <a:gd name="T57" fmla="*/ 65 h 99"/>
                  <a:gd name="T58" fmla="*/ 1 w 673"/>
                  <a:gd name="T59" fmla="*/ 75 h 99"/>
                  <a:gd name="T60" fmla="*/ 1 w 673"/>
                  <a:gd name="T61" fmla="*/ 86 h 99"/>
                  <a:gd name="T62" fmla="*/ 0 w 673"/>
                  <a:gd name="T63" fmla="*/ 93 h 99"/>
                  <a:gd name="T64" fmla="*/ 0 w 673"/>
                  <a:gd name="T65" fmla="*/ 99 h 99"/>
                  <a:gd name="T66" fmla="*/ 0 w 673"/>
                  <a:gd name="T67" fmla="*/ 99 h 9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673"/>
                  <a:gd name="T103" fmla="*/ 0 h 99"/>
                  <a:gd name="T104" fmla="*/ 673 w 673"/>
                  <a:gd name="T105" fmla="*/ 99 h 9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673" h="99">
                    <a:moveTo>
                      <a:pt x="0" y="99"/>
                    </a:moveTo>
                    <a:lnTo>
                      <a:pt x="6" y="96"/>
                    </a:lnTo>
                    <a:lnTo>
                      <a:pt x="16" y="93"/>
                    </a:lnTo>
                    <a:lnTo>
                      <a:pt x="34" y="88"/>
                    </a:lnTo>
                    <a:lnTo>
                      <a:pt x="65" y="83"/>
                    </a:lnTo>
                    <a:lnTo>
                      <a:pt x="104" y="75"/>
                    </a:lnTo>
                    <a:lnTo>
                      <a:pt x="156" y="67"/>
                    </a:lnTo>
                    <a:lnTo>
                      <a:pt x="219" y="60"/>
                    </a:lnTo>
                    <a:lnTo>
                      <a:pt x="299" y="52"/>
                    </a:lnTo>
                    <a:lnTo>
                      <a:pt x="377" y="41"/>
                    </a:lnTo>
                    <a:lnTo>
                      <a:pt x="453" y="39"/>
                    </a:lnTo>
                    <a:lnTo>
                      <a:pt x="515" y="36"/>
                    </a:lnTo>
                    <a:lnTo>
                      <a:pt x="569" y="36"/>
                    </a:lnTo>
                    <a:lnTo>
                      <a:pt x="614" y="36"/>
                    </a:lnTo>
                    <a:lnTo>
                      <a:pt x="645" y="39"/>
                    </a:lnTo>
                    <a:lnTo>
                      <a:pt x="666" y="41"/>
                    </a:lnTo>
                    <a:lnTo>
                      <a:pt x="673" y="41"/>
                    </a:lnTo>
                    <a:lnTo>
                      <a:pt x="671" y="39"/>
                    </a:lnTo>
                    <a:lnTo>
                      <a:pt x="658" y="34"/>
                    </a:lnTo>
                    <a:lnTo>
                      <a:pt x="637" y="23"/>
                    </a:lnTo>
                    <a:lnTo>
                      <a:pt x="606" y="15"/>
                    </a:lnTo>
                    <a:lnTo>
                      <a:pt x="556" y="5"/>
                    </a:lnTo>
                    <a:lnTo>
                      <a:pt x="494" y="2"/>
                    </a:lnTo>
                    <a:lnTo>
                      <a:pt x="416" y="0"/>
                    </a:lnTo>
                    <a:lnTo>
                      <a:pt x="315" y="8"/>
                    </a:lnTo>
                    <a:lnTo>
                      <a:pt x="216" y="21"/>
                    </a:lnTo>
                    <a:lnTo>
                      <a:pt x="141" y="34"/>
                    </a:lnTo>
                    <a:lnTo>
                      <a:pt x="84" y="49"/>
                    </a:lnTo>
                    <a:lnTo>
                      <a:pt x="47" y="65"/>
                    </a:lnTo>
                    <a:lnTo>
                      <a:pt x="21" y="75"/>
                    </a:lnTo>
                    <a:lnTo>
                      <a:pt x="8" y="86"/>
                    </a:lnTo>
                    <a:lnTo>
                      <a:pt x="0" y="93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191"/>
              <p:cNvSpPr>
                <a:spLocks/>
              </p:cNvSpPr>
              <p:nvPr/>
            </p:nvSpPr>
            <p:spPr bwMode="auto">
              <a:xfrm>
                <a:off x="3136" y="2392"/>
                <a:ext cx="241" cy="192"/>
              </a:xfrm>
              <a:custGeom>
                <a:avLst/>
                <a:gdLst>
                  <a:gd name="T0" fmla="*/ 1 w 405"/>
                  <a:gd name="T1" fmla="*/ 174 h 192"/>
                  <a:gd name="T2" fmla="*/ 1 w 405"/>
                  <a:gd name="T3" fmla="*/ 169 h 192"/>
                  <a:gd name="T4" fmla="*/ 2 w 405"/>
                  <a:gd name="T5" fmla="*/ 161 h 192"/>
                  <a:gd name="T6" fmla="*/ 2 w 405"/>
                  <a:gd name="T7" fmla="*/ 150 h 192"/>
                  <a:gd name="T8" fmla="*/ 2 w 405"/>
                  <a:gd name="T9" fmla="*/ 137 h 192"/>
                  <a:gd name="T10" fmla="*/ 2 w 405"/>
                  <a:gd name="T11" fmla="*/ 119 h 192"/>
                  <a:gd name="T12" fmla="*/ 3 w 405"/>
                  <a:gd name="T13" fmla="*/ 101 h 192"/>
                  <a:gd name="T14" fmla="*/ 4 w 405"/>
                  <a:gd name="T15" fmla="*/ 80 h 192"/>
                  <a:gd name="T16" fmla="*/ 5 w 405"/>
                  <a:gd name="T17" fmla="*/ 62 h 192"/>
                  <a:gd name="T18" fmla="*/ 7 w 405"/>
                  <a:gd name="T19" fmla="*/ 41 h 192"/>
                  <a:gd name="T20" fmla="*/ 7 w 405"/>
                  <a:gd name="T21" fmla="*/ 28 h 192"/>
                  <a:gd name="T22" fmla="*/ 8 w 405"/>
                  <a:gd name="T23" fmla="*/ 18 h 192"/>
                  <a:gd name="T24" fmla="*/ 9 w 405"/>
                  <a:gd name="T25" fmla="*/ 15 h 192"/>
                  <a:gd name="T26" fmla="*/ 10 w 405"/>
                  <a:gd name="T27" fmla="*/ 10 h 192"/>
                  <a:gd name="T28" fmla="*/ 10 w 405"/>
                  <a:gd name="T29" fmla="*/ 10 h 192"/>
                  <a:gd name="T30" fmla="*/ 11 w 405"/>
                  <a:gd name="T31" fmla="*/ 10 h 192"/>
                  <a:gd name="T32" fmla="*/ 11 w 405"/>
                  <a:gd name="T33" fmla="*/ 10 h 192"/>
                  <a:gd name="T34" fmla="*/ 11 w 405"/>
                  <a:gd name="T35" fmla="*/ 7 h 192"/>
                  <a:gd name="T36" fmla="*/ 10 w 405"/>
                  <a:gd name="T37" fmla="*/ 5 h 192"/>
                  <a:gd name="T38" fmla="*/ 10 w 405"/>
                  <a:gd name="T39" fmla="*/ 0 h 192"/>
                  <a:gd name="T40" fmla="*/ 9 w 405"/>
                  <a:gd name="T41" fmla="*/ 0 h 192"/>
                  <a:gd name="T42" fmla="*/ 8 w 405"/>
                  <a:gd name="T43" fmla="*/ 0 h 192"/>
                  <a:gd name="T44" fmla="*/ 7 w 405"/>
                  <a:gd name="T45" fmla="*/ 5 h 192"/>
                  <a:gd name="T46" fmla="*/ 6 w 405"/>
                  <a:gd name="T47" fmla="*/ 15 h 192"/>
                  <a:gd name="T48" fmla="*/ 4 w 405"/>
                  <a:gd name="T49" fmla="*/ 36 h 192"/>
                  <a:gd name="T50" fmla="*/ 3 w 405"/>
                  <a:gd name="T51" fmla="*/ 59 h 192"/>
                  <a:gd name="T52" fmla="*/ 2 w 405"/>
                  <a:gd name="T53" fmla="*/ 85 h 192"/>
                  <a:gd name="T54" fmla="*/ 1 w 405"/>
                  <a:gd name="T55" fmla="*/ 111 h 192"/>
                  <a:gd name="T56" fmla="*/ 1 w 405"/>
                  <a:gd name="T57" fmla="*/ 137 h 192"/>
                  <a:gd name="T58" fmla="*/ 1 w 405"/>
                  <a:gd name="T59" fmla="*/ 158 h 192"/>
                  <a:gd name="T60" fmla="*/ 1 w 405"/>
                  <a:gd name="T61" fmla="*/ 176 h 192"/>
                  <a:gd name="T62" fmla="*/ 0 w 405"/>
                  <a:gd name="T63" fmla="*/ 187 h 192"/>
                  <a:gd name="T64" fmla="*/ 0 w 405"/>
                  <a:gd name="T65" fmla="*/ 192 h 192"/>
                  <a:gd name="T66" fmla="*/ 1 w 405"/>
                  <a:gd name="T67" fmla="*/ 174 h 192"/>
                  <a:gd name="T68" fmla="*/ 1 w 405"/>
                  <a:gd name="T69" fmla="*/ 174 h 19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405"/>
                  <a:gd name="T106" fmla="*/ 0 h 192"/>
                  <a:gd name="T107" fmla="*/ 405 w 405"/>
                  <a:gd name="T108" fmla="*/ 192 h 19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405" h="192">
                    <a:moveTo>
                      <a:pt x="59" y="174"/>
                    </a:moveTo>
                    <a:lnTo>
                      <a:pt x="59" y="169"/>
                    </a:lnTo>
                    <a:lnTo>
                      <a:pt x="65" y="161"/>
                    </a:lnTo>
                    <a:lnTo>
                      <a:pt x="70" y="150"/>
                    </a:lnTo>
                    <a:lnTo>
                      <a:pt x="83" y="137"/>
                    </a:lnTo>
                    <a:lnTo>
                      <a:pt x="101" y="119"/>
                    </a:lnTo>
                    <a:lnTo>
                      <a:pt x="124" y="101"/>
                    </a:lnTo>
                    <a:lnTo>
                      <a:pt x="155" y="80"/>
                    </a:lnTo>
                    <a:lnTo>
                      <a:pt x="197" y="62"/>
                    </a:lnTo>
                    <a:lnTo>
                      <a:pt x="239" y="41"/>
                    </a:lnTo>
                    <a:lnTo>
                      <a:pt x="280" y="28"/>
                    </a:lnTo>
                    <a:lnTo>
                      <a:pt x="314" y="18"/>
                    </a:lnTo>
                    <a:lnTo>
                      <a:pt x="345" y="15"/>
                    </a:lnTo>
                    <a:lnTo>
                      <a:pt x="368" y="10"/>
                    </a:lnTo>
                    <a:lnTo>
                      <a:pt x="389" y="10"/>
                    </a:lnTo>
                    <a:lnTo>
                      <a:pt x="400" y="10"/>
                    </a:lnTo>
                    <a:lnTo>
                      <a:pt x="405" y="10"/>
                    </a:lnTo>
                    <a:lnTo>
                      <a:pt x="400" y="7"/>
                    </a:lnTo>
                    <a:lnTo>
                      <a:pt x="387" y="5"/>
                    </a:lnTo>
                    <a:lnTo>
                      <a:pt x="366" y="0"/>
                    </a:lnTo>
                    <a:lnTo>
                      <a:pt x="337" y="0"/>
                    </a:lnTo>
                    <a:lnTo>
                      <a:pt x="304" y="0"/>
                    </a:lnTo>
                    <a:lnTo>
                      <a:pt x="265" y="5"/>
                    </a:lnTo>
                    <a:lnTo>
                      <a:pt x="218" y="15"/>
                    </a:lnTo>
                    <a:lnTo>
                      <a:pt x="168" y="36"/>
                    </a:lnTo>
                    <a:lnTo>
                      <a:pt x="122" y="59"/>
                    </a:lnTo>
                    <a:lnTo>
                      <a:pt x="83" y="85"/>
                    </a:lnTo>
                    <a:lnTo>
                      <a:pt x="54" y="111"/>
                    </a:lnTo>
                    <a:lnTo>
                      <a:pt x="31" y="137"/>
                    </a:lnTo>
                    <a:lnTo>
                      <a:pt x="15" y="158"/>
                    </a:lnTo>
                    <a:lnTo>
                      <a:pt x="5" y="176"/>
                    </a:lnTo>
                    <a:lnTo>
                      <a:pt x="0" y="187"/>
                    </a:lnTo>
                    <a:lnTo>
                      <a:pt x="0" y="192"/>
                    </a:lnTo>
                    <a:lnTo>
                      <a:pt x="59" y="17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192"/>
              <p:cNvSpPr>
                <a:spLocks/>
              </p:cNvSpPr>
              <p:nvPr/>
            </p:nvSpPr>
            <p:spPr bwMode="auto">
              <a:xfrm>
                <a:off x="3112" y="2175"/>
                <a:ext cx="82" cy="232"/>
              </a:xfrm>
              <a:custGeom>
                <a:avLst/>
                <a:gdLst>
                  <a:gd name="T0" fmla="*/ 0 w 138"/>
                  <a:gd name="T1" fmla="*/ 11 h 234"/>
                  <a:gd name="T2" fmla="*/ 1 w 138"/>
                  <a:gd name="T3" fmla="*/ 11 h 234"/>
                  <a:gd name="T4" fmla="*/ 1 w 138"/>
                  <a:gd name="T5" fmla="*/ 11 h 234"/>
                  <a:gd name="T6" fmla="*/ 1 w 138"/>
                  <a:gd name="T7" fmla="*/ 11 h 234"/>
                  <a:gd name="T8" fmla="*/ 1 w 138"/>
                  <a:gd name="T9" fmla="*/ 16 h 234"/>
                  <a:gd name="T10" fmla="*/ 1 w 138"/>
                  <a:gd name="T11" fmla="*/ 21 h 234"/>
                  <a:gd name="T12" fmla="*/ 1 w 138"/>
                  <a:gd name="T13" fmla="*/ 32 h 234"/>
                  <a:gd name="T14" fmla="*/ 1 w 138"/>
                  <a:gd name="T15" fmla="*/ 47 h 234"/>
                  <a:gd name="T16" fmla="*/ 2 w 138"/>
                  <a:gd name="T17" fmla="*/ 64 h 234"/>
                  <a:gd name="T18" fmla="*/ 2 w 138"/>
                  <a:gd name="T19" fmla="*/ 90 h 234"/>
                  <a:gd name="T20" fmla="*/ 2 w 138"/>
                  <a:gd name="T21" fmla="*/ 116 h 234"/>
                  <a:gd name="T22" fmla="*/ 3 w 138"/>
                  <a:gd name="T23" fmla="*/ 144 h 234"/>
                  <a:gd name="T24" fmla="*/ 3 w 138"/>
                  <a:gd name="T25" fmla="*/ 169 h 234"/>
                  <a:gd name="T26" fmla="*/ 3 w 138"/>
                  <a:gd name="T27" fmla="*/ 184 h 234"/>
                  <a:gd name="T28" fmla="*/ 3 w 138"/>
                  <a:gd name="T29" fmla="*/ 205 h 234"/>
                  <a:gd name="T30" fmla="*/ 3 w 138"/>
                  <a:gd name="T31" fmla="*/ 215 h 234"/>
                  <a:gd name="T32" fmla="*/ 3 w 138"/>
                  <a:gd name="T33" fmla="*/ 220 h 234"/>
                  <a:gd name="T34" fmla="*/ 3 w 138"/>
                  <a:gd name="T35" fmla="*/ 215 h 234"/>
                  <a:gd name="T36" fmla="*/ 4 w 138"/>
                  <a:gd name="T37" fmla="*/ 199 h 234"/>
                  <a:gd name="T38" fmla="*/ 4 w 138"/>
                  <a:gd name="T39" fmla="*/ 179 h 234"/>
                  <a:gd name="T40" fmla="*/ 4 w 138"/>
                  <a:gd name="T41" fmla="*/ 160 h 234"/>
                  <a:gd name="T42" fmla="*/ 4 w 138"/>
                  <a:gd name="T43" fmla="*/ 131 h 234"/>
                  <a:gd name="T44" fmla="*/ 4 w 138"/>
                  <a:gd name="T45" fmla="*/ 100 h 234"/>
                  <a:gd name="T46" fmla="*/ 3 w 138"/>
                  <a:gd name="T47" fmla="*/ 69 h 234"/>
                  <a:gd name="T48" fmla="*/ 2 w 138"/>
                  <a:gd name="T49" fmla="*/ 45 h 234"/>
                  <a:gd name="T50" fmla="*/ 2 w 138"/>
                  <a:gd name="T51" fmla="*/ 21 h 234"/>
                  <a:gd name="T52" fmla="*/ 1 w 138"/>
                  <a:gd name="T53" fmla="*/ 6 h 234"/>
                  <a:gd name="T54" fmla="*/ 1 w 138"/>
                  <a:gd name="T55" fmla="*/ 0 h 234"/>
                  <a:gd name="T56" fmla="*/ 1 w 138"/>
                  <a:gd name="T57" fmla="*/ 0 h 234"/>
                  <a:gd name="T58" fmla="*/ 1 w 138"/>
                  <a:gd name="T59" fmla="*/ 0 h 234"/>
                  <a:gd name="T60" fmla="*/ 1 w 138"/>
                  <a:gd name="T61" fmla="*/ 6 h 234"/>
                  <a:gd name="T62" fmla="*/ 1 w 138"/>
                  <a:gd name="T63" fmla="*/ 8 h 234"/>
                  <a:gd name="T64" fmla="*/ 0 w 138"/>
                  <a:gd name="T65" fmla="*/ 11 h 234"/>
                  <a:gd name="T66" fmla="*/ 0 w 138"/>
                  <a:gd name="T67" fmla="*/ 11 h 2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8"/>
                  <a:gd name="T103" fmla="*/ 0 h 234"/>
                  <a:gd name="T104" fmla="*/ 138 w 138"/>
                  <a:gd name="T105" fmla="*/ 234 h 2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8" h="234">
                    <a:moveTo>
                      <a:pt x="0" y="11"/>
                    </a:moveTo>
                    <a:lnTo>
                      <a:pt x="3" y="11"/>
                    </a:lnTo>
                    <a:lnTo>
                      <a:pt x="5" y="11"/>
                    </a:lnTo>
                    <a:lnTo>
                      <a:pt x="13" y="11"/>
                    </a:lnTo>
                    <a:lnTo>
                      <a:pt x="23" y="16"/>
                    </a:lnTo>
                    <a:lnTo>
                      <a:pt x="34" y="21"/>
                    </a:lnTo>
                    <a:lnTo>
                      <a:pt x="47" y="32"/>
                    </a:lnTo>
                    <a:lnTo>
                      <a:pt x="60" y="47"/>
                    </a:lnTo>
                    <a:lnTo>
                      <a:pt x="75" y="71"/>
                    </a:lnTo>
                    <a:lnTo>
                      <a:pt x="88" y="97"/>
                    </a:lnTo>
                    <a:lnTo>
                      <a:pt x="99" y="123"/>
                    </a:lnTo>
                    <a:lnTo>
                      <a:pt x="107" y="151"/>
                    </a:lnTo>
                    <a:lnTo>
                      <a:pt x="114" y="177"/>
                    </a:lnTo>
                    <a:lnTo>
                      <a:pt x="117" y="198"/>
                    </a:lnTo>
                    <a:lnTo>
                      <a:pt x="122" y="219"/>
                    </a:lnTo>
                    <a:lnTo>
                      <a:pt x="122" y="229"/>
                    </a:lnTo>
                    <a:lnTo>
                      <a:pt x="125" y="234"/>
                    </a:lnTo>
                    <a:lnTo>
                      <a:pt x="125" y="229"/>
                    </a:lnTo>
                    <a:lnTo>
                      <a:pt x="130" y="213"/>
                    </a:lnTo>
                    <a:lnTo>
                      <a:pt x="133" y="193"/>
                    </a:lnTo>
                    <a:lnTo>
                      <a:pt x="138" y="167"/>
                    </a:lnTo>
                    <a:lnTo>
                      <a:pt x="135" y="138"/>
                    </a:lnTo>
                    <a:lnTo>
                      <a:pt x="133" y="107"/>
                    </a:lnTo>
                    <a:lnTo>
                      <a:pt x="120" y="76"/>
                    </a:lnTo>
                    <a:lnTo>
                      <a:pt x="101" y="45"/>
                    </a:lnTo>
                    <a:lnTo>
                      <a:pt x="78" y="21"/>
                    </a:lnTo>
                    <a:lnTo>
                      <a:pt x="57" y="6"/>
                    </a:lnTo>
                    <a:lnTo>
                      <a:pt x="39" y="0"/>
                    </a:lnTo>
                    <a:lnTo>
                      <a:pt x="26" y="0"/>
                    </a:lnTo>
                    <a:lnTo>
                      <a:pt x="13" y="0"/>
                    </a:lnTo>
                    <a:lnTo>
                      <a:pt x="5" y="6"/>
                    </a:lnTo>
                    <a:lnTo>
                      <a:pt x="3" y="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193"/>
              <p:cNvSpPr>
                <a:spLocks/>
              </p:cNvSpPr>
              <p:nvPr/>
            </p:nvSpPr>
            <p:spPr bwMode="auto">
              <a:xfrm>
                <a:off x="3092" y="1880"/>
                <a:ext cx="139" cy="270"/>
              </a:xfrm>
              <a:custGeom>
                <a:avLst/>
                <a:gdLst>
                  <a:gd name="T0" fmla="*/ 1 w 234"/>
                  <a:gd name="T1" fmla="*/ 270 h 270"/>
                  <a:gd name="T2" fmla="*/ 1 w 234"/>
                  <a:gd name="T3" fmla="*/ 244 h 270"/>
                  <a:gd name="T4" fmla="*/ 1 w 234"/>
                  <a:gd name="T5" fmla="*/ 226 h 270"/>
                  <a:gd name="T6" fmla="*/ 1 w 234"/>
                  <a:gd name="T7" fmla="*/ 203 h 270"/>
                  <a:gd name="T8" fmla="*/ 1 w 234"/>
                  <a:gd name="T9" fmla="*/ 174 h 270"/>
                  <a:gd name="T10" fmla="*/ 1 w 234"/>
                  <a:gd name="T11" fmla="*/ 135 h 270"/>
                  <a:gd name="T12" fmla="*/ 2 w 234"/>
                  <a:gd name="T13" fmla="*/ 99 h 270"/>
                  <a:gd name="T14" fmla="*/ 2 w 234"/>
                  <a:gd name="T15" fmla="*/ 70 h 270"/>
                  <a:gd name="T16" fmla="*/ 3 w 234"/>
                  <a:gd name="T17" fmla="*/ 44 h 270"/>
                  <a:gd name="T18" fmla="*/ 4 w 234"/>
                  <a:gd name="T19" fmla="*/ 29 h 270"/>
                  <a:gd name="T20" fmla="*/ 5 w 234"/>
                  <a:gd name="T21" fmla="*/ 16 h 270"/>
                  <a:gd name="T22" fmla="*/ 5 w 234"/>
                  <a:gd name="T23" fmla="*/ 8 h 270"/>
                  <a:gd name="T24" fmla="*/ 6 w 234"/>
                  <a:gd name="T25" fmla="*/ 5 h 270"/>
                  <a:gd name="T26" fmla="*/ 6 w 234"/>
                  <a:gd name="T27" fmla="*/ 3 h 270"/>
                  <a:gd name="T28" fmla="*/ 6 w 234"/>
                  <a:gd name="T29" fmla="*/ 0 h 270"/>
                  <a:gd name="T30" fmla="*/ 6 w 234"/>
                  <a:gd name="T31" fmla="*/ 0 h 270"/>
                  <a:gd name="T32" fmla="*/ 5 w 234"/>
                  <a:gd name="T33" fmla="*/ 0 h 270"/>
                  <a:gd name="T34" fmla="*/ 4 w 234"/>
                  <a:gd name="T35" fmla="*/ 3 h 270"/>
                  <a:gd name="T36" fmla="*/ 4 w 234"/>
                  <a:gd name="T37" fmla="*/ 11 h 270"/>
                  <a:gd name="T38" fmla="*/ 3 w 234"/>
                  <a:gd name="T39" fmla="*/ 26 h 270"/>
                  <a:gd name="T40" fmla="*/ 2 w 234"/>
                  <a:gd name="T41" fmla="*/ 47 h 270"/>
                  <a:gd name="T42" fmla="*/ 1 w 234"/>
                  <a:gd name="T43" fmla="*/ 81 h 270"/>
                  <a:gd name="T44" fmla="*/ 1 w 234"/>
                  <a:gd name="T45" fmla="*/ 117 h 270"/>
                  <a:gd name="T46" fmla="*/ 1 w 234"/>
                  <a:gd name="T47" fmla="*/ 154 h 270"/>
                  <a:gd name="T48" fmla="*/ 0 w 234"/>
                  <a:gd name="T49" fmla="*/ 185 h 270"/>
                  <a:gd name="T50" fmla="*/ 1 w 234"/>
                  <a:gd name="T51" fmla="*/ 216 h 270"/>
                  <a:gd name="T52" fmla="*/ 1 w 234"/>
                  <a:gd name="T53" fmla="*/ 239 h 270"/>
                  <a:gd name="T54" fmla="*/ 1 w 234"/>
                  <a:gd name="T55" fmla="*/ 257 h 270"/>
                  <a:gd name="T56" fmla="*/ 1 w 234"/>
                  <a:gd name="T57" fmla="*/ 270 h 270"/>
                  <a:gd name="T58" fmla="*/ 1 w 234"/>
                  <a:gd name="T59" fmla="*/ 270 h 27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34"/>
                  <a:gd name="T91" fmla="*/ 0 h 270"/>
                  <a:gd name="T92" fmla="*/ 234 w 234"/>
                  <a:gd name="T93" fmla="*/ 270 h 27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34" h="270">
                    <a:moveTo>
                      <a:pt x="31" y="270"/>
                    </a:moveTo>
                    <a:lnTo>
                      <a:pt x="24" y="244"/>
                    </a:lnTo>
                    <a:lnTo>
                      <a:pt x="24" y="226"/>
                    </a:lnTo>
                    <a:lnTo>
                      <a:pt x="26" y="203"/>
                    </a:lnTo>
                    <a:lnTo>
                      <a:pt x="34" y="174"/>
                    </a:lnTo>
                    <a:lnTo>
                      <a:pt x="47" y="135"/>
                    </a:lnTo>
                    <a:lnTo>
                      <a:pt x="68" y="99"/>
                    </a:lnTo>
                    <a:lnTo>
                      <a:pt x="94" y="70"/>
                    </a:lnTo>
                    <a:lnTo>
                      <a:pt x="125" y="44"/>
                    </a:lnTo>
                    <a:lnTo>
                      <a:pt x="156" y="29"/>
                    </a:lnTo>
                    <a:lnTo>
                      <a:pt x="185" y="16"/>
                    </a:lnTo>
                    <a:lnTo>
                      <a:pt x="211" y="8"/>
                    </a:lnTo>
                    <a:lnTo>
                      <a:pt x="229" y="5"/>
                    </a:lnTo>
                    <a:lnTo>
                      <a:pt x="234" y="3"/>
                    </a:lnTo>
                    <a:lnTo>
                      <a:pt x="229" y="0"/>
                    </a:lnTo>
                    <a:lnTo>
                      <a:pt x="216" y="0"/>
                    </a:lnTo>
                    <a:lnTo>
                      <a:pt x="195" y="0"/>
                    </a:lnTo>
                    <a:lnTo>
                      <a:pt x="169" y="3"/>
                    </a:lnTo>
                    <a:lnTo>
                      <a:pt x="138" y="11"/>
                    </a:lnTo>
                    <a:lnTo>
                      <a:pt x="107" y="26"/>
                    </a:lnTo>
                    <a:lnTo>
                      <a:pt x="73" y="47"/>
                    </a:lnTo>
                    <a:lnTo>
                      <a:pt x="42" y="81"/>
                    </a:lnTo>
                    <a:lnTo>
                      <a:pt x="16" y="117"/>
                    </a:lnTo>
                    <a:lnTo>
                      <a:pt x="3" y="154"/>
                    </a:lnTo>
                    <a:lnTo>
                      <a:pt x="0" y="185"/>
                    </a:lnTo>
                    <a:lnTo>
                      <a:pt x="5" y="216"/>
                    </a:lnTo>
                    <a:lnTo>
                      <a:pt x="13" y="239"/>
                    </a:lnTo>
                    <a:lnTo>
                      <a:pt x="24" y="257"/>
                    </a:lnTo>
                    <a:lnTo>
                      <a:pt x="31" y="27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194"/>
              <p:cNvSpPr>
                <a:spLocks/>
              </p:cNvSpPr>
              <p:nvPr/>
            </p:nvSpPr>
            <p:spPr bwMode="auto">
              <a:xfrm>
                <a:off x="3262" y="1877"/>
                <a:ext cx="128" cy="168"/>
              </a:xfrm>
              <a:custGeom>
                <a:avLst/>
                <a:gdLst>
                  <a:gd name="T0" fmla="*/ 0 w 215"/>
                  <a:gd name="T1" fmla="*/ 2 h 169"/>
                  <a:gd name="T2" fmla="*/ 1 w 215"/>
                  <a:gd name="T3" fmla="*/ 2 h 169"/>
                  <a:gd name="T4" fmla="*/ 1 w 215"/>
                  <a:gd name="T5" fmla="*/ 5 h 169"/>
                  <a:gd name="T6" fmla="*/ 1 w 215"/>
                  <a:gd name="T7" fmla="*/ 7 h 169"/>
                  <a:gd name="T8" fmla="*/ 1 w 215"/>
                  <a:gd name="T9" fmla="*/ 13 h 169"/>
                  <a:gd name="T10" fmla="*/ 2 w 215"/>
                  <a:gd name="T11" fmla="*/ 18 h 169"/>
                  <a:gd name="T12" fmla="*/ 2 w 215"/>
                  <a:gd name="T13" fmla="*/ 28 h 169"/>
                  <a:gd name="T14" fmla="*/ 3 w 215"/>
                  <a:gd name="T15" fmla="*/ 39 h 169"/>
                  <a:gd name="T16" fmla="*/ 4 w 215"/>
                  <a:gd name="T17" fmla="*/ 54 h 169"/>
                  <a:gd name="T18" fmla="*/ 4 w 215"/>
                  <a:gd name="T19" fmla="*/ 70 h 169"/>
                  <a:gd name="T20" fmla="*/ 5 w 215"/>
                  <a:gd name="T21" fmla="*/ 84 h 169"/>
                  <a:gd name="T22" fmla="*/ 5 w 215"/>
                  <a:gd name="T23" fmla="*/ 99 h 169"/>
                  <a:gd name="T24" fmla="*/ 5 w 215"/>
                  <a:gd name="T25" fmla="*/ 117 h 169"/>
                  <a:gd name="T26" fmla="*/ 5 w 215"/>
                  <a:gd name="T27" fmla="*/ 136 h 169"/>
                  <a:gd name="T28" fmla="*/ 5 w 215"/>
                  <a:gd name="T29" fmla="*/ 149 h 169"/>
                  <a:gd name="T30" fmla="*/ 5 w 215"/>
                  <a:gd name="T31" fmla="*/ 156 h 169"/>
                  <a:gd name="T32" fmla="*/ 5 w 215"/>
                  <a:gd name="T33" fmla="*/ 162 h 169"/>
                  <a:gd name="T34" fmla="*/ 5 w 215"/>
                  <a:gd name="T35" fmla="*/ 159 h 169"/>
                  <a:gd name="T36" fmla="*/ 6 w 215"/>
                  <a:gd name="T37" fmla="*/ 149 h 169"/>
                  <a:gd name="T38" fmla="*/ 6 w 215"/>
                  <a:gd name="T39" fmla="*/ 136 h 169"/>
                  <a:gd name="T40" fmla="*/ 6 w 215"/>
                  <a:gd name="T41" fmla="*/ 120 h 169"/>
                  <a:gd name="T42" fmla="*/ 5 w 215"/>
                  <a:gd name="T43" fmla="*/ 102 h 169"/>
                  <a:gd name="T44" fmla="*/ 5 w 215"/>
                  <a:gd name="T45" fmla="*/ 84 h 169"/>
                  <a:gd name="T46" fmla="*/ 5 w 215"/>
                  <a:gd name="T47" fmla="*/ 65 h 169"/>
                  <a:gd name="T48" fmla="*/ 5 w 215"/>
                  <a:gd name="T49" fmla="*/ 46 h 169"/>
                  <a:gd name="T50" fmla="*/ 4 w 215"/>
                  <a:gd name="T51" fmla="*/ 26 h 169"/>
                  <a:gd name="T52" fmla="*/ 3 w 215"/>
                  <a:gd name="T53" fmla="*/ 15 h 169"/>
                  <a:gd name="T54" fmla="*/ 2 w 215"/>
                  <a:gd name="T55" fmla="*/ 5 h 169"/>
                  <a:gd name="T56" fmla="*/ 2 w 215"/>
                  <a:gd name="T57" fmla="*/ 2 h 169"/>
                  <a:gd name="T58" fmla="*/ 1 w 215"/>
                  <a:gd name="T59" fmla="*/ 0 h 169"/>
                  <a:gd name="T60" fmla="*/ 1 w 215"/>
                  <a:gd name="T61" fmla="*/ 2 h 169"/>
                  <a:gd name="T62" fmla="*/ 1 w 215"/>
                  <a:gd name="T63" fmla="*/ 2 h 169"/>
                  <a:gd name="T64" fmla="*/ 0 w 215"/>
                  <a:gd name="T65" fmla="*/ 2 h 169"/>
                  <a:gd name="T66" fmla="*/ 0 w 215"/>
                  <a:gd name="T67" fmla="*/ 2 h 16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15"/>
                  <a:gd name="T103" fmla="*/ 0 h 169"/>
                  <a:gd name="T104" fmla="*/ 215 w 215"/>
                  <a:gd name="T105" fmla="*/ 169 h 16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15" h="169">
                    <a:moveTo>
                      <a:pt x="0" y="2"/>
                    </a:moveTo>
                    <a:lnTo>
                      <a:pt x="2" y="2"/>
                    </a:lnTo>
                    <a:lnTo>
                      <a:pt x="13" y="5"/>
                    </a:lnTo>
                    <a:lnTo>
                      <a:pt x="26" y="7"/>
                    </a:lnTo>
                    <a:lnTo>
                      <a:pt x="46" y="13"/>
                    </a:lnTo>
                    <a:lnTo>
                      <a:pt x="67" y="18"/>
                    </a:lnTo>
                    <a:lnTo>
                      <a:pt x="91" y="28"/>
                    </a:lnTo>
                    <a:lnTo>
                      <a:pt x="114" y="39"/>
                    </a:lnTo>
                    <a:lnTo>
                      <a:pt x="137" y="54"/>
                    </a:lnTo>
                    <a:lnTo>
                      <a:pt x="155" y="70"/>
                    </a:lnTo>
                    <a:lnTo>
                      <a:pt x="174" y="88"/>
                    </a:lnTo>
                    <a:lnTo>
                      <a:pt x="187" y="106"/>
                    </a:lnTo>
                    <a:lnTo>
                      <a:pt x="194" y="124"/>
                    </a:lnTo>
                    <a:lnTo>
                      <a:pt x="202" y="143"/>
                    </a:lnTo>
                    <a:lnTo>
                      <a:pt x="207" y="156"/>
                    </a:lnTo>
                    <a:lnTo>
                      <a:pt x="207" y="163"/>
                    </a:lnTo>
                    <a:lnTo>
                      <a:pt x="210" y="169"/>
                    </a:lnTo>
                    <a:lnTo>
                      <a:pt x="210" y="166"/>
                    </a:lnTo>
                    <a:lnTo>
                      <a:pt x="213" y="156"/>
                    </a:lnTo>
                    <a:lnTo>
                      <a:pt x="213" y="143"/>
                    </a:lnTo>
                    <a:lnTo>
                      <a:pt x="215" y="127"/>
                    </a:lnTo>
                    <a:lnTo>
                      <a:pt x="210" y="109"/>
                    </a:lnTo>
                    <a:lnTo>
                      <a:pt x="205" y="88"/>
                    </a:lnTo>
                    <a:lnTo>
                      <a:pt x="192" y="65"/>
                    </a:lnTo>
                    <a:lnTo>
                      <a:pt x="171" y="46"/>
                    </a:lnTo>
                    <a:lnTo>
                      <a:pt x="143" y="26"/>
                    </a:lnTo>
                    <a:lnTo>
                      <a:pt x="117" y="15"/>
                    </a:lnTo>
                    <a:lnTo>
                      <a:pt x="88" y="5"/>
                    </a:lnTo>
                    <a:lnTo>
                      <a:pt x="59" y="2"/>
                    </a:lnTo>
                    <a:lnTo>
                      <a:pt x="36" y="0"/>
                    </a:lnTo>
                    <a:lnTo>
                      <a:pt x="18" y="2"/>
                    </a:lnTo>
                    <a:lnTo>
                      <a:pt x="5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195"/>
              <p:cNvSpPr>
                <a:spLocks/>
              </p:cNvSpPr>
              <p:nvPr/>
            </p:nvSpPr>
            <p:spPr bwMode="auto">
              <a:xfrm>
                <a:off x="3348" y="2094"/>
                <a:ext cx="52" cy="273"/>
              </a:xfrm>
              <a:custGeom>
                <a:avLst/>
                <a:gdLst>
                  <a:gd name="T0" fmla="*/ 2 w 88"/>
                  <a:gd name="T1" fmla="*/ 0 h 275"/>
                  <a:gd name="T2" fmla="*/ 2 w 88"/>
                  <a:gd name="T3" fmla="*/ 5 h 275"/>
                  <a:gd name="T4" fmla="*/ 2 w 88"/>
                  <a:gd name="T5" fmla="*/ 13 h 275"/>
                  <a:gd name="T6" fmla="*/ 2 w 88"/>
                  <a:gd name="T7" fmla="*/ 23 h 275"/>
                  <a:gd name="T8" fmla="*/ 2 w 88"/>
                  <a:gd name="T9" fmla="*/ 36 h 275"/>
                  <a:gd name="T10" fmla="*/ 2 w 88"/>
                  <a:gd name="T11" fmla="*/ 54 h 275"/>
                  <a:gd name="T12" fmla="*/ 2 w 88"/>
                  <a:gd name="T13" fmla="*/ 71 h 275"/>
                  <a:gd name="T14" fmla="*/ 1 w 88"/>
                  <a:gd name="T15" fmla="*/ 97 h 275"/>
                  <a:gd name="T16" fmla="*/ 1 w 88"/>
                  <a:gd name="T17" fmla="*/ 125 h 275"/>
                  <a:gd name="T18" fmla="*/ 1 w 88"/>
                  <a:gd name="T19" fmla="*/ 157 h 275"/>
                  <a:gd name="T20" fmla="*/ 1 w 88"/>
                  <a:gd name="T21" fmla="*/ 185 h 275"/>
                  <a:gd name="T22" fmla="*/ 1 w 88"/>
                  <a:gd name="T23" fmla="*/ 205 h 275"/>
                  <a:gd name="T24" fmla="*/ 1 w 88"/>
                  <a:gd name="T25" fmla="*/ 225 h 275"/>
                  <a:gd name="T26" fmla="*/ 1 w 88"/>
                  <a:gd name="T27" fmla="*/ 246 h 275"/>
                  <a:gd name="T28" fmla="*/ 1 w 88"/>
                  <a:gd name="T29" fmla="*/ 256 h 275"/>
                  <a:gd name="T30" fmla="*/ 0 w 88"/>
                  <a:gd name="T31" fmla="*/ 261 h 275"/>
                  <a:gd name="T32" fmla="*/ 1 w 88"/>
                  <a:gd name="T33" fmla="*/ 261 h 275"/>
                  <a:gd name="T34" fmla="*/ 1 w 88"/>
                  <a:gd name="T35" fmla="*/ 259 h 275"/>
                  <a:gd name="T36" fmla="*/ 1 w 88"/>
                  <a:gd name="T37" fmla="*/ 253 h 275"/>
                  <a:gd name="T38" fmla="*/ 1 w 88"/>
                  <a:gd name="T39" fmla="*/ 246 h 275"/>
                  <a:gd name="T40" fmla="*/ 1 w 88"/>
                  <a:gd name="T41" fmla="*/ 235 h 275"/>
                  <a:gd name="T42" fmla="*/ 1 w 88"/>
                  <a:gd name="T43" fmla="*/ 222 h 275"/>
                  <a:gd name="T44" fmla="*/ 1 w 88"/>
                  <a:gd name="T45" fmla="*/ 205 h 275"/>
                  <a:gd name="T46" fmla="*/ 2 w 88"/>
                  <a:gd name="T47" fmla="*/ 190 h 275"/>
                  <a:gd name="T48" fmla="*/ 2 w 88"/>
                  <a:gd name="T49" fmla="*/ 170 h 275"/>
                  <a:gd name="T50" fmla="*/ 2 w 88"/>
                  <a:gd name="T51" fmla="*/ 149 h 275"/>
                  <a:gd name="T52" fmla="*/ 2 w 88"/>
                  <a:gd name="T53" fmla="*/ 128 h 275"/>
                  <a:gd name="T54" fmla="*/ 2 w 88"/>
                  <a:gd name="T55" fmla="*/ 107 h 275"/>
                  <a:gd name="T56" fmla="*/ 2 w 88"/>
                  <a:gd name="T57" fmla="*/ 89 h 275"/>
                  <a:gd name="T58" fmla="*/ 2 w 88"/>
                  <a:gd name="T59" fmla="*/ 71 h 275"/>
                  <a:gd name="T60" fmla="*/ 2 w 88"/>
                  <a:gd name="T61" fmla="*/ 60 h 275"/>
                  <a:gd name="T62" fmla="*/ 2 w 88"/>
                  <a:gd name="T63" fmla="*/ 44 h 275"/>
                  <a:gd name="T64" fmla="*/ 2 w 88"/>
                  <a:gd name="T65" fmla="*/ 31 h 275"/>
                  <a:gd name="T66" fmla="*/ 2 w 88"/>
                  <a:gd name="T67" fmla="*/ 21 h 275"/>
                  <a:gd name="T68" fmla="*/ 2 w 88"/>
                  <a:gd name="T69" fmla="*/ 10 h 275"/>
                  <a:gd name="T70" fmla="*/ 2 w 88"/>
                  <a:gd name="T71" fmla="*/ 5 h 275"/>
                  <a:gd name="T72" fmla="*/ 2 w 88"/>
                  <a:gd name="T73" fmla="*/ 2 h 275"/>
                  <a:gd name="T74" fmla="*/ 2 w 88"/>
                  <a:gd name="T75" fmla="*/ 0 h 275"/>
                  <a:gd name="T76" fmla="*/ 2 w 88"/>
                  <a:gd name="T77" fmla="*/ 0 h 27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88"/>
                  <a:gd name="T118" fmla="*/ 0 h 275"/>
                  <a:gd name="T119" fmla="*/ 88 w 88"/>
                  <a:gd name="T120" fmla="*/ 275 h 27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88" h="275">
                    <a:moveTo>
                      <a:pt x="67" y="0"/>
                    </a:moveTo>
                    <a:lnTo>
                      <a:pt x="67" y="5"/>
                    </a:lnTo>
                    <a:lnTo>
                      <a:pt x="67" y="13"/>
                    </a:lnTo>
                    <a:lnTo>
                      <a:pt x="67" y="23"/>
                    </a:lnTo>
                    <a:lnTo>
                      <a:pt x="67" y="36"/>
                    </a:lnTo>
                    <a:lnTo>
                      <a:pt x="64" y="54"/>
                    </a:lnTo>
                    <a:lnTo>
                      <a:pt x="64" y="78"/>
                    </a:lnTo>
                    <a:lnTo>
                      <a:pt x="59" y="104"/>
                    </a:lnTo>
                    <a:lnTo>
                      <a:pt x="54" y="132"/>
                    </a:lnTo>
                    <a:lnTo>
                      <a:pt x="44" y="164"/>
                    </a:lnTo>
                    <a:lnTo>
                      <a:pt x="36" y="192"/>
                    </a:lnTo>
                    <a:lnTo>
                      <a:pt x="25" y="218"/>
                    </a:lnTo>
                    <a:lnTo>
                      <a:pt x="15" y="239"/>
                    </a:lnTo>
                    <a:lnTo>
                      <a:pt x="7" y="260"/>
                    </a:lnTo>
                    <a:lnTo>
                      <a:pt x="2" y="270"/>
                    </a:lnTo>
                    <a:lnTo>
                      <a:pt x="0" y="275"/>
                    </a:lnTo>
                    <a:lnTo>
                      <a:pt x="2" y="275"/>
                    </a:lnTo>
                    <a:lnTo>
                      <a:pt x="12" y="273"/>
                    </a:lnTo>
                    <a:lnTo>
                      <a:pt x="18" y="267"/>
                    </a:lnTo>
                    <a:lnTo>
                      <a:pt x="25" y="260"/>
                    </a:lnTo>
                    <a:lnTo>
                      <a:pt x="36" y="249"/>
                    </a:lnTo>
                    <a:lnTo>
                      <a:pt x="46" y="236"/>
                    </a:lnTo>
                    <a:lnTo>
                      <a:pt x="57" y="218"/>
                    </a:lnTo>
                    <a:lnTo>
                      <a:pt x="67" y="197"/>
                    </a:lnTo>
                    <a:lnTo>
                      <a:pt x="75" y="177"/>
                    </a:lnTo>
                    <a:lnTo>
                      <a:pt x="80" y="156"/>
                    </a:lnTo>
                    <a:lnTo>
                      <a:pt x="83" y="135"/>
                    </a:lnTo>
                    <a:lnTo>
                      <a:pt x="88" y="114"/>
                    </a:lnTo>
                    <a:lnTo>
                      <a:pt x="88" y="96"/>
                    </a:lnTo>
                    <a:lnTo>
                      <a:pt x="88" y="78"/>
                    </a:lnTo>
                    <a:lnTo>
                      <a:pt x="83" y="60"/>
                    </a:lnTo>
                    <a:lnTo>
                      <a:pt x="83" y="44"/>
                    </a:lnTo>
                    <a:lnTo>
                      <a:pt x="77" y="31"/>
                    </a:lnTo>
                    <a:lnTo>
                      <a:pt x="75" y="21"/>
                    </a:lnTo>
                    <a:lnTo>
                      <a:pt x="70" y="10"/>
                    </a:lnTo>
                    <a:lnTo>
                      <a:pt x="70" y="5"/>
                    </a:lnTo>
                    <a:lnTo>
                      <a:pt x="67" y="2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196"/>
              <p:cNvSpPr>
                <a:spLocks/>
              </p:cNvSpPr>
              <p:nvPr/>
            </p:nvSpPr>
            <p:spPr bwMode="auto">
              <a:xfrm>
                <a:off x="3121" y="2237"/>
                <a:ext cx="58" cy="217"/>
              </a:xfrm>
              <a:custGeom>
                <a:avLst/>
                <a:gdLst>
                  <a:gd name="T0" fmla="*/ 2 w 98"/>
                  <a:gd name="T1" fmla="*/ 211 h 218"/>
                  <a:gd name="T2" fmla="*/ 2 w 98"/>
                  <a:gd name="T3" fmla="*/ 208 h 218"/>
                  <a:gd name="T4" fmla="*/ 2 w 98"/>
                  <a:gd name="T5" fmla="*/ 206 h 218"/>
                  <a:gd name="T6" fmla="*/ 2 w 98"/>
                  <a:gd name="T7" fmla="*/ 201 h 218"/>
                  <a:gd name="T8" fmla="*/ 2 w 98"/>
                  <a:gd name="T9" fmla="*/ 193 h 218"/>
                  <a:gd name="T10" fmla="*/ 2 w 98"/>
                  <a:gd name="T11" fmla="*/ 182 h 218"/>
                  <a:gd name="T12" fmla="*/ 2 w 98"/>
                  <a:gd name="T13" fmla="*/ 167 h 218"/>
                  <a:gd name="T14" fmla="*/ 1 w 98"/>
                  <a:gd name="T15" fmla="*/ 149 h 218"/>
                  <a:gd name="T16" fmla="*/ 1 w 98"/>
                  <a:gd name="T17" fmla="*/ 125 h 218"/>
                  <a:gd name="T18" fmla="*/ 1 w 98"/>
                  <a:gd name="T19" fmla="*/ 106 h 218"/>
                  <a:gd name="T20" fmla="*/ 1 w 98"/>
                  <a:gd name="T21" fmla="*/ 80 h 218"/>
                  <a:gd name="T22" fmla="*/ 1 w 98"/>
                  <a:gd name="T23" fmla="*/ 60 h 218"/>
                  <a:gd name="T24" fmla="*/ 1 w 98"/>
                  <a:gd name="T25" fmla="*/ 39 h 218"/>
                  <a:gd name="T26" fmla="*/ 1 w 98"/>
                  <a:gd name="T27" fmla="*/ 23 h 218"/>
                  <a:gd name="T28" fmla="*/ 1 w 98"/>
                  <a:gd name="T29" fmla="*/ 10 h 218"/>
                  <a:gd name="T30" fmla="*/ 1 w 98"/>
                  <a:gd name="T31" fmla="*/ 2 h 218"/>
                  <a:gd name="T32" fmla="*/ 1 w 98"/>
                  <a:gd name="T33" fmla="*/ 0 h 218"/>
                  <a:gd name="T34" fmla="*/ 1 w 98"/>
                  <a:gd name="T35" fmla="*/ 2 h 218"/>
                  <a:gd name="T36" fmla="*/ 1 w 98"/>
                  <a:gd name="T37" fmla="*/ 13 h 218"/>
                  <a:gd name="T38" fmla="*/ 1 w 98"/>
                  <a:gd name="T39" fmla="*/ 26 h 218"/>
                  <a:gd name="T40" fmla="*/ 1 w 98"/>
                  <a:gd name="T41" fmla="*/ 47 h 218"/>
                  <a:gd name="T42" fmla="*/ 0 w 98"/>
                  <a:gd name="T43" fmla="*/ 67 h 218"/>
                  <a:gd name="T44" fmla="*/ 1 w 98"/>
                  <a:gd name="T45" fmla="*/ 91 h 218"/>
                  <a:gd name="T46" fmla="*/ 1 w 98"/>
                  <a:gd name="T47" fmla="*/ 110 h 218"/>
                  <a:gd name="T48" fmla="*/ 1 w 98"/>
                  <a:gd name="T49" fmla="*/ 138 h 218"/>
                  <a:gd name="T50" fmla="*/ 1 w 98"/>
                  <a:gd name="T51" fmla="*/ 162 h 218"/>
                  <a:gd name="T52" fmla="*/ 1 w 98"/>
                  <a:gd name="T53" fmla="*/ 180 h 218"/>
                  <a:gd name="T54" fmla="*/ 1 w 98"/>
                  <a:gd name="T55" fmla="*/ 193 h 218"/>
                  <a:gd name="T56" fmla="*/ 2 w 98"/>
                  <a:gd name="T57" fmla="*/ 201 h 218"/>
                  <a:gd name="T58" fmla="*/ 2 w 98"/>
                  <a:gd name="T59" fmla="*/ 206 h 218"/>
                  <a:gd name="T60" fmla="*/ 2 w 98"/>
                  <a:gd name="T61" fmla="*/ 208 h 218"/>
                  <a:gd name="T62" fmla="*/ 2 w 98"/>
                  <a:gd name="T63" fmla="*/ 208 h 218"/>
                  <a:gd name="T64" fmla="*/ 2 w 98"/>
                  <a:gd name="T65" fmla="*/ 211 h 218"/>
                  <a:gd name="T66" fmla="*/ 2 w 98"/>
                  <a:gd name="T67" fmla="*/ 211 h 21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98"/>
                  <a:gd name="T103" fmla="*/ 0 h 218"/>
                  <a:gd name="T104" fmla="*/ 98 w 98"/>
                  <a:gd name="T105" fmla="*/ 218 h 21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98" h="218">
                    <a:moveTo>
                      <a:pt x="98" y="218"/>
                    </a:moveTo>
                    <a:lnTo>
                      <a:pt x="96" y="215"/>
                    </a:lnTo>
                    <a:lnTo>
                      <a:pt x="96" y="213"/>
                    </a:lnTo>
                    <a:lnTo>
                      <a:pt x="91" y="208"/>
                    </a:lnTo>
                    <a:lnTo>
                      <a:pt x="85" y="200"/>
                    </a:lnTo>
                    <a:lnTo>
                      <a:pt x="75" y="189"/>
                    </a:lnTo>
                    <a:lnTo>
                      <a:pt x="67" y="174"/>
                    </a:lnTo>
                    <a:lnTo>
                      <a:pt x="57" y="156"/>
                    </a:lnTo>
                    <a:lnTo>
                      <a:pt x="46" y="132"/>
                    </a:lnTo>
                    <a:lnTo>
                      <a:pt x="33" y="106"/>
                    </a:lnTo>
                    <a:lnTo>
                      <a:pt x="26" y="80"/>
                    </a:lnTo>
                    <a:lnTo>
                      <a:pt x="18" y="60"/>
                    </a:lnTo>
                    <a:lnTo>
                      <a:pt x="13" y="39"/>
                    </a:lnTo>
                    <a:lnTo>
                      <a:pt x="10" y="23"/>
                    </a:lnTo>
                    <a:lnTo>
                      <a:pt x="10" y="10"/>
                    </a:lnTo>
                    <a:lnTo>
                      <a:pt x="7" y="2"/>
                    </a:lnTo>
                    <a:lnTo>
                      <a:pt x="7" y="0"/>
                    </a:lnTo>
                    <a:lnTo>
                      <a:pt x="5" y="2"/>
                    </a:lnTo>
                    <a:lnTo>
                      <a:pt x="5" y="13"/>
                    </a:lnTo>
                    <a:lnTo>
                      <a:pt x="2" y="26"/>
                    </a:lnTo>
                    <a:lnTo>
                      <a:pt x="2" y="47"/>
                    </a:lnTo>
                    <a:lnTo>
                      <a:pt x="0" y="67"/>
                    </a:lnTo>
                    <a:lnTo>
                      <a:pt x="5" y="91"/>
                    </a:lnTo>
                    <a:lnTo>
                      <a:pt x="10" y="117"/>
                    </a:lnTo>
                    <a:lnTo>
                      <a:pt x="20" y="145"/>
                    </a:lnTo>
                    <a:lnTo>
                      <a:pt x="31" y="169"/>
                    </a:lnTo>
                    <a:lnTo>
                      <a:pt x="44" y="187"/>
                    </a:lnTo>
                    <a:lnTo>
                      <a:pt x="57" y="200"/>
                    </a:lnTo>
                    <a:lnTo>
                      <a:pt x="70" y="208"/>
                    </a:lnTo>
                    <a:lnTo>
                      <a:pt x="83" y="213"/>
                    </a:lnTo>
                    <a:lnTo>
                      <a:pt x="91" y="215"/>
                    </a:lnTo>
                    <a:lnTo>
                      <a:pt x="96" y="215"/>
                    </a:lnTo>
                    <a:lnTo>
                      <a:pt x="98" y="2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197"/>
              <p:cNvSpPr>
                <a:spLocks/>
              </p:cNvSpPr>
              <p:nvPr/>
            </p:nvSpPr>
            <p:spPr bwMode="auto">
              <a:xfrm>
                <a:off x="3016" y="2745"/>
                <a:ext cx="76" cy="279"/>
              </a:xfrm>
              <a:custGeom>
                <a:avLst/>
                <a:gdLst>
                  <a:gd name="T0" fmla="*/ 0 w 127"/>
                  <a:gd name="T1" fmla="*/ 0 h 280"/>
                  <a:gd name="T2" fmla="*/ 0 w 127"/>
                  <a:gd name="T3" fmla="*/ 2 h 280"/>
                  <a:gd name="T4" fmla="*/ 1 w 127"/>
                  <a:gd name="T5" fmla="*/ 5 h 280"/>
                  <a:gd name="T6" fmla="*/ 1 w 127"/>
                  <a:gd name="T7" fmla="*/ 13 h 280"/>
                  <a:gd name="T8" fmla="*/ 1 w 127"/>
                  <a:gd name="T9" fmla="*/ 26 h 280"/>
                  <a:gd name="T10" fmla="*/ 1 w 127"/>
                  <a:gd name="T11" fmla="*/ 39 h 280"/>
                  <a:gd name="T12" fmla="*/ 1 w 127"/>
                  <a:gd name="T13" fmla="*/ 57 h 280"/>
                  <a:gd name="T14" fmla="*/ 1 w 127"/>
                  <a:gd name="T15" fmla="*/ 78 h 280"/>
                  <a:gd name="T16" fmla="*/ 2 w 127"/>
                  <a:gd name="T17" fmla="*/ 101 h 280"/>
                  <a:gd name="T18" fmla="*/ 2 w 127"/>
                  <a:gd name="T19" fmla="*/ 127 h 280"/>
                  <a:gd name="T20" fmla="*/ 2 w 127"/>
                  <a:gd name="T21" fmla="*/ 148 h 280"/>
                  <a:gd name="T22" fmla="*/ 2 w 127"/>
                  <a:gd name="T23" fmla="*/ 180 h 280"/>
                  <a:gd name="T24" fmla="*/ 2 w 127"/>
                  <a:gd name="T25" fmla="*/ 208 h 280"/>
                  <a:gd name="T26" fmla="*/ 2 w 127"/>
                  <a:gd name="T27" fmla="*/ 234 h 280"/>
                  <a:gd name="T28" fmla="*/ 3 w 127"/>
                  <a:gd name="T29" fmla="*/ 255 h 280"/>
                  <a:gd name="T30" fmla="*/ 3 w 127"/>
                  <a:gd name="T31" fmla="*/ 268 h 280"/>
                  <a:gd name="T32" fmla="*/ 3 w 127"/>
                  <a:gd name="T33" fmla="*/ 273 h 280"/>
                  <a:gd name="T34" fmla="*/ 3 w 127"/>
                  <a:gd name="T35" fmla="*/ 271 h 280"/>
                  <a:gd name="T36" fmla="*/ 3 w 127"/>
                  <a:gd name="T37" fmla="*/ 265 h 280"/>
                  <a:gd name="T38" fmla="*/ 3 w 127"/>
                  <a:gd name="T39" fmla="*/ 258 h 280"/>
                  <a:gd name="T40" fmla="*/ 4 w 127"/>
                  <a:gd name="T41" fmla="*/ 242 h 280"/>
                  <a:gd name="T42" fmla="*/ 4 w 127"/>
                  <a:gd name="T43" fmla="*/ 221 h 280"/>
                  <a:gd name="T44" fmla="*/ 4 w 127"/>
                  <a:gd name="T45" fmla="*/ 195 h 280"/>
                  <a:gd name="T46" fmla="*/ 4 w 127"/>
                  <a:gd name="T47" fmla="*/ 161 h 280"/>
                  <a:gd name="T48" fmla="*/ 3 w 127"/>
                  <a:gd name="T49" fmla="*/ 127 h 280"/>
                  <a:gd name="T50" fmla="*/ 3 w 127"/>
                  <a:gd name="T51" fmla="*/ 83 h 280"/>
                  <a:gd name="T52" fmla="*/ 2 w 127"/>
                  <a:gd name="T53" fmla="*/ 54 h 280"/>
                  <a:gd name="T54" fmla="*/ 2 w 127"/>
                  <a:gd name="T55" fmla="*/ 28 h 280"/>
                  <a:gd name="T56" fmla="*/ 1 w 127"/>
                  <a:gd name="T57" fmla="*/ 15 h 280"/>
                  <a:gd name="T58" fmla="*/ 1 w 127"/>
                  <a:gd name="T59" fmla="*/ 5 h 280"/>
                  <a:gd name="T60" fmla="*/ 1 w 127"/>
                  <a:gd name="T61" fmla="*/ 2 h 280"/>
                  <a:gd name="T62" fmla="*/ 1 w 127"/>
                  <a:gd name="T63" fmla="*/ 0 h 280"/>
                  <a:gd name="T64" fmla="*/ 0 w 127"/>
                  <a:gd name="T65" fmla="*/ 0 h 280"/>
                  <a:gd name="T66" fmla="*/ 0 w 127"/>
                  <a:gd name="T67" fmla="*/ 0 h 28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7"/>
                  <a:gd name="T103" fmla="*/ 0 h 280"/>
                  <a:gd name="T104" fmla="*/ 127 w 127"/>
                  <a:gd name="T105" fmla="*/ 280 h 28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7" h="280">
                    <a:moveTo>
                      <a:pt x="0" y="0"/>
                    </a:moveTo>
                    <a:lnTo>
                      <a:pt x="0" y="2"/>
                    </a:lnTo>
                    <a:lnTo>
                      <a:pt x="3" y="5"/>
                    </a:lnTo>
                    <a:lnTo>
                      <a:pt x="10" y="13"/>
                    </a:lnTo>
                    <a:lnTo>
                      <a:pt x="18" y="26"/>
                    </a:lnTo>
                    <a:lnTo>
                      <a:pt x="28" y="39"/>
                    </a:lnTo>
                    <a:lnTo>
                      <a:pt x="39" y="57"/>
                    </a:lnTo>
                    <a:lnTo>
                      <a:pt x="49" y="78"/>
                    </a:lnTo>
                    <a:lnTo>
                      <a:pt x="62" y="101"/>
                    </a:lnTo>
                    <a:lnTo>
                      <a:pt x="70" y="127"/>
                    </a:lnTo>
                    <a:lnTo>
                      <a:pt x="80" y="155"/>
                    </a:lnTo>
                    <a:lnTo>
                      <a:pt x="86" y="187"/>
                    </a:lnTo>
                    <a:lnTo>
                      <a:pt x="93" y="215"/>
                    </a:lnTo>
                    <a:lnTo>
                      <a:pt x="96" y="241"/>
                    </a:lnTo>
                    <a:lnTo>
                      <a:pt x="99" y="262"/>
                    </a:lnTo>
                    <a:lnTo>
                      <a:pt x="101" y="275"/>
                    </a:lnTo>
                    <a:lnTo>
                      <a:pt x="101" y="280"/>
                    </a:lnTo>
                    <a:lnTo>
                      <a:pt x="104" y="278"/>
                    </a:lnTo>
                    <a:lnTo>
                      <a:pt x="109" y="272"/>
                    </a:lnTo>
                    <a:lnTo>
                      <a:pt x="114" y="265"/>
                    </a:lnTo>
                    <a:lnTo>
                      <a:pt x="122" y="249"/>
                    </a:lnTo>
                    <a:lnTo>
                      <a:pt x="127" y="228"/>
                    </a:lnTo>
                    <a:lnTo>
                      <a:pt x="127" y="202"/>
                    </a:lnTo>
                    <a:lnTo>
                      <a:pt x="125" y="168"/>
                    </a:lnTo>
                    <a:lnTo>
                      <a:pt x="114" y="127"/>
                    </a:lnTo>
                    <a:lnTo>
                      <a:pt x="99" y="83"/>
                    </a:lnTo>
                    <a:lnTo>
                      <a:pt x="80" y="54"/>
                    </a:lnTo>
                    <a:lnTo>
                      <a:pt x="62" y="28"/>
                    </a:lnTo>
                    <a:lnTo>
                      <a:pt x="44" y="15"/>
                    </a:lnTo>
                    <a:lnTo>
                      <a:pt x="26" y="5"/>
                    </a:lnTo>
                    <a:lnTo>
                      <a:pt x="10" y="2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198"/>
              <p:cNvSpPr>
                <a:spLocks/>
              </p:cNvSpPr>
              <p:nvPr/>
            </p:nvSpPr>
            <p:spPr bwMode="auto">
              <a:xfrm>
                <a:off x="2411" y="3062"/>
                <a:ext cx="479" cy="238"/>
              </a:xfrm>
              <a:custGeom>
                <a:avLst/>
                <a:gdLst>
                  <a:gd name="T0" fmla="*/ 0 w 803"/>
                  <a:gd name="T1" fmla="*/ 220 h 241"/>
                  <a:gd name="T2" fmla="*/ 1 w 803"/>
                  <a:gd name="T3" fmla="*/ 215 h 241"/>
                  <a:gd name="T4" fmla="*/ 1 w 803"/>
                  <a:gd name="T5" fmla="*/ 205 h 241"/>
                  <a:gd name="T6" fmla="*/ 2 w 803"/>
                  <a:gd name="T7" fmla="*/ 189 h 241"/>
                  <a:gd name="T8" fmla="*/ 4 w 803"/>
                  <a:gd name="T9" fmla="*/ 173 h 241"/>
                  <a:gd name="T10" fmla="*/ 5 w 803"/>
                  <a:gd name="T11" fmla="*/ 147 h 241"/>
                  <a:gd name="T12" fmla="*/ 7 w 803"/>
                  <a:gd name="T13" fmla="*/ 123 h 241"/>
                  <a:gd name="T14" fmla="*/ 8 w 803"/>
                  <a:gd name="T15" fmla="*/ 109 h 241"/>
                  <a:gd name="T16" fmla="*/ 10 w 803"/>
                  <a:gd name="T17" fmla="*/ 89 h 241"/>
                  <a:gd name="T18" fmla="*/ 12 w 803"/>
                  <a:gd name="T19" fmla="*/ 73 h 241"/>
                  <a:gd name="T20" fmla="*/ 14 w 803"/>
                  <a:gd name="T21" fmla="*/ 60 h 241"/>
                  <a:gd name="T22" fmla="*/ 16 w 803"/>
                  <a:gd name="T23" fmla="*/ 50 h 241"/>
                  <a:gd name="T24" fmla="*/ 17 w 803"/>
                  <a:gd name="T25" fmla="*/ 42 h 241"/>
                  <a:gd name="T26" fmla="*/ 19 w 803"/>
                  <a:gd name="T27" fmla="*/ 40 h 241"/>
                  <a:gd name="T28" fmla="*/ 20 w 803"/>
                  <a:gd name="T29" fmla="*/ 39 h 241"/>
                  <a:gd name="T30" fmla="*/ 21 w 803"/>
                  <a:gd name="T31" fmla="*/ 36 h 241"/>
                  <a:gd name="T32" fmla="*/ 21 w 803"/>
                  <a:gd name="T33" fmla="*/ 36 h 241"/>
                  <a:gd name="T34" fmla="*/ 21 w 803"/>
                  <a:gd name="T35" fmla="*/ 2 h 241"/>
                  <a:gd name="T36" fmla="*/ 21 w 803"/>
                  <a:gd name="T37" fmla="*/ 0 h 241"/>
                  <a:gd name="T38" fmla="*/ 21 w 803"/>
                  <a:gd name="T39" fmla="*/ 2 h 241"/>
                  <a:gd name="T40" fmla="*/ 20 w 803"/>
                  <a:gd name="T41" fmla="*/ 2 h 241"/>
                  <a:gd name="T42" fmla="*/ 18 w 803"/>
                  <a:gd name="T43" fmla="*/ 7 h 241"/>
                  <a:gd name="T44" fmla="*/ 17 w 803"/>
                  <a:gd name="T45" fmla="*/ 13 h 241"/>
                  <a:gd name="T46" fmla="*/ 14 w 803"/>
                  <a:gd name="T47" fmla="*/ 23 h 241"/>
                  <a:gd name="T48" fmla="*/ 13 w 803"/>
                  <a:gd name="T49" fmla="*/ 36 h 241"/>
                  <a:gd name="T50" fmla="*/ 11 w 803"/>
                  <a:gd name="T51" fmla="*/ 50 h 241"/>
                  <a:gd name="T52" fmla="*/ 8 w 803"/>
                  <a:gd name="T53" fmla="*/ 73 h 241"/>
                  <a:gd name="T54" fmla="*/ 7 w 803"/>
                  <a:gd name="T55" fmla="*/ 102 h 241"/>
                  <a:gd name="T56" fmla="*/ 5 w 803"/>
                  <a:gd name="T57" fmla="*/ 126 h 241"/>
                  <a:gd name="T58" fmla="*/ 3 w 803"/>
                  <a:gd name="T59" fmla="*/ 154 h 241"/>
                  <a:gd name="T60" fmla="*/ 2 w 803"/>
                  <a:gd name="T61" fmla="*/ 183 h 241"/>
                  <a:gd name="T62" fmla="*/ 1 w 803"/>
                  <a:gd name="T63" fmla="*/ 198 h 241"/>
                  <a:gd name="T64" fmla="*/ 1 w 803"/>
                  <a:gd name="T65" fmla="*/ 212 h 241"/>
                  <a:gd name="T66" fmla="*/ 0 w 803"/>
                  <a:gd name="T67" fmla="*/ 220 h 241"/>
                  <a:gd name="T68" fmla="*/ 0 w 803"/>
                  <a:gd name="T69" fmla="*/ 220 h 24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803"/>
                  <a:gd name="T106" fmla="*/ 0 h 241"/>
                  <a:gd name="T107" fmla="*/ 803 w 803"/>
                  <a:gd name="T108" fmla="*/ 241 h 24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803" h="241">
                    <a:moveTo>
                      <a:pt x="0" y="241"/>
                    </a:moveTo>
                    <a:lnTo>
                      <a:pt x="10" y="236"/>
                    </a:lnTo>
                    <a:lnTo>
                      <a:pt x="39" y="226"/>
                    </a:lnTo>
                    <a:lnTo>
                      <a:pt x="81" y="205"/>
                    </a:lnTo>
                    <a:lnTo>
                      <a:pt x="135" y="187"/>
                    </a:lnTo>
                    <a:lnTo>
                      <a:pt x="195" y="161"/>
                    </a:lnTo>
                    <a:lnTo>
                      <a:pt x="260" y="137"/>
                    </a:lnTo>
                    <a:lnTo>
                      <a:pt x="325" y="116"/>
                    </a:lnTo>
                    <a:lnTo>
                      <a:pt x="385" y="96"/>
                    </a:lnTo>
                    <a:lnTo>
                      <a:pt x="447" y="80"/>
                    </a:lnTo>
                    <a:lnTo>
                      <a:pt x="514" y="67"/>
                    </a:lnTo>
                    <a:lnTo>
                      <a:pt x="582" y="57"/>
                    </a:lnTo>
                    <a:lnTo>
                      <a:pt x="650" y="49"/>
                    </a:lnTo>
                    <a:lnTo>
                      <a:pt x="709" y="41"/>
                    </a:lnTo>
                    <a:lnTo>
                      <a:pt x="759" y="39"/>
                    </a:lnTo>
                    <a:lnTo>
                      <a:pt x="790" y="36"/>
                    </a:lnTo>
                    <a:lnTo>
                      <a:pt x="803" y="36"/>
                    </a:lnTo>
                    <a:lnTo>
                      <a:pt x="798" y="2"/>
                    </a:lnTo>
                    <a:lnTo>
                      <a:pt x="790" y="0"/>
                    </a:lnTo>
                    <a:lnTo>
                      <a:pt x="767" y="2"/>
                    </a:lnTo>
                    <a:lnTo>
                      <a:pt x="728" y="2"/>
                    </a:lnTo>
                    <a:lnTo>
                      <a:pt x="678" y="7"/>
                    </a:lnTo>
                    <a:lnTo>
                      <a:pt x="618" y="13"/>
                    </a:lnTo>
                    <a:lnTo>
                      <a:pt x="548" y="23"/>
                    </a:lnTo>
                    <a:lnTo>
                      <a:pt x="473" y="36"/>
                    </a:lnTo>
                    <a:lnTo>
                      <a:pt x="395" y="57"/>
                    </a:lnTo>
                    <a:lnTo>
                      <a:pt x="312" y="80"/>
                    </a:lnTo>
                    <a:lnTo>
                      <a:pt x="239" y="109"/>
                    </a:lnTo>
                    <a:lnTo>
                      <a:pt x="172" y="140"/>
                    </a:lnTo>
                    <a:lnTo>
                      <a:pt x="114" y="168"/>
                    </a:lnTo>
                    <a:lnTo>
                      <a:pt x="65" y="197"/>
                    </a:lnTo>
                    <a:lnTo>
                      <a:pt x="31" y="218"/>
                    </a:lnTo>
                    <a:lnTo>
                      <a:pt x="8" y="233"/>
                    </a:lnTo>
                    <a:lnTo>
                      <a:pt x="0" y="24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199"/>
              <p:cNvSpPr>
                <a:spLocks/>
              </p:cNvSpPr>
              <p:nvPr/>
            </p:nvSpPr>
            <p:spPr bwMode="auto">
              <a:xfrm>
                <a:off x="2469" y="3220"/>
                <a:ext cx="404" cy="145"/>
              </a:xfrm>
              <a:custGeom>
                <a:avLst/>
                <a:gdLst>
                  <a:gd name="T0" fmla="*/ 0 w 681"/>
                  <a:gd name="T1" fmla="*/ 145 h 145"/>
                  <a:gd name="T2" fmla="*/ 1 w 681"/>
                  <a:gd name="T3" fmla="*/ 143 h 145"/>
                  <a:gd name="T4" fmla="*/ 1 w 681"/>
                  <a:gd name="T5" fmla="*/ 137 h 145"/>
                  <a:gd name="T6" fmla="*/ 1 w 681"/>
                  <a:gd name="T7" fmla="*/ 130 h 145"/>
                  <a:gd name="T8" fmla="*/ 2 w 681"/>
                  <a:gd name="T9" fmla="*/ 122 h 145"/>
                  <a:gd name="T10" fmla="*/ 3 w 681"/>
                  <a:gd name="T11" fmla="*/ 109 h 145"/>
                  <a:gd name="T12" fmla="*/ 4 w 681"/>
                  <a:gd name="T13" fmla="*/ 98 h 145"/>
                  <a:gd name="T14" fmla="*/ 5 w 681"/>
                  <a:gd name="T15" fmla="*/ 83 h 145"/>
                  <a:gd name="T16" fmla="*/ 7 w 681"/>
                  <a:gd name="T17" fmla="*/ 70 h 145"/>
                  <a:gd name="T18" fmla="*/ 8 w 681"/>
                  <a:gd name="T19" fmla="*/ 57 h 145"/>
                  <a:gd name="T20" fmla="*/ 9 w 681"/>
                  <a:gd name="T21" fmla="*/ 46 h 145"/>
                  <a:gd name="T22" fmla="*/ 12 w 681"/>
                  <a:gd name="T23" fmla="*/ 39 h 145"/>
                  <a:gd name="T24" fmla="*/ 14 w 681"/>
                  <a:gd name="T25" fmla="*/ 36 h 145"/>
                  <a:gd name="T26" fmla="*/ 15 w 681"/>
                  <a:gd name="T27" fmla="*/ 31 h 145"/>
                  <a:gd name="T28" fmla="*/ 16 w 681"/>
                  <a:gd name="T29" fmla="*/ 31 h 145"/>
                  <a:gd name="T30" fmla="*/ 17 w 681"/>
                  <a:gd name="T31" fmla="*/ 28 h 145"/>
                  <a:gd name="T32" fmla="*/ 18 w 681"/>
                  <a:gd name="T33" fmla="*/ 28 h 145"/>
                  <a:gd name="T34" fmla="*/ 18 w 681"/>
                  <a:gd name="T35" fmla="*/ 26 h 145"/>
                  <a:gd name="T36" fmla="*/ 17 w 681"/>
                  <a:gd name="T37" fmla="*/ 20 h 145"/>
                  <a:gd name="T38" fmla="*/ 16 w 681"/>
                  <a:gd name="T39" fmla="*/ 13 h 145"/>
                  <a:gd name="T40" fmla="*/ 15 w 681"/>
                  <a:gd name="T41" fmla="*/ 7 h 145"/>
                  <a:gd name="T42" fmla="*/ 14 w 681"/>
                  <a:gd name="T43" fmla="*/ 2 h 145"/>
                  <a:gd name="T44" fmla="*/ 12 w 681"/>
                  <a:gd name="T45" fmla="*/ 0 h 145"/>
                  <a:gd name="T46" fmla="*/ 11 w 681"/>
                  <a:gd name="T47" fmla="*/ 2 h 145"/>
                  <a:gd name="T48" fmla="*/ 9 w 681"/>
                  <a:gd name="T49" fmla="*/ 13 h 145"/>
                  <a:gd name="T50" fmla="*/ 7 w 681"/>
                  <a:gd name="T51" fmla="*/ 26 h 145"/>
                  <a:gd name="T52" fmla="*/ 5 w 681"/>
                  <a:gd name="T53" fmla="*/ 46 h 145"/>
                  <a:gd name="T54" fmla="*/ 4 w 681"/>
                  <a:gd name="T55" fmla="*/ 67 h 145"/>
                  <a:gd name="T56" fmla="*/ 2 w 681"/>
                  <a:gd name="T57" fmla="*/ 91 h 145"/>
                  <a:gd name="T58" fmla="*/ 1 w 681"/>
                  <a:gd name="T59" fmla="*/ 111 h 145"/>
                  <a:gd name="T60" fmla="*/ 1 w 681"/>
                  <a:gd name="T61" fmla="*/ 127 h 145"/>
                  <a:gd name="T62" fmla="*/ 1 w 681"/>
                  <a:gd name="T63" fmla="*/ 140 h 145"/>
                  <a:gd name="T64" fmla="*/ 0 w 681"/>
                  <a:gd name="T65" fmla="*/ 145 h 145"/>
                  <a:gd name="T66" fmla="*/ 0 w 681"/>
                  <a:gd name="T67" fmla="*/ 145 h 1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681"/>
                  <a:gd name="T103" fmla="*/ 0 h 145"/>
                  <a:gd name="T104" fmla="*/ 681 w 681"/>
                  <a:gd name="T105" fmla="*/ 145 h 14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681" h="145">
                    <a:moveTo>
                      <a:pt x="0" y="145"/>
                    </a:moveTo>
                    <a:lnTo>
                      <a:pt x="5" y="143"/>
                    </a:lnTo>
                    <a:lnTo>
                      <a:pt x="18" y="137"/>
                    </a:lnTo>
                    <a:lnTo>
                      <a:pt x="39" y="130"/>
                    </a:lnTo>
                    <a:lnTo>
                      <a:pt x="70" y="122"/>
                    </a:lnTo>
                    <a:lnTo>
                      <a:pt x="107" y="109"/>
                    </a:lnTo>
                    <a:lnTo>
                      <a:pt x="148" y="98"/>
                    </a:lnTo>
                    <a:lnTo>
                      <a:pt x="195" y="83"/>
                    </a:lnTo>
                    <a:lnTo>
                      <a:pt x="247" y="70"/>
                    </a:lnTo>
                    <a:lnTo>
                      <a:pt x="307" y="57"/>
                    </a:lnTo>
                    <a:lnTo>
                      <a:pt x="374" y="46"/>
                    </a:lnTo>
                    <a:lnTo>
                      <a:pt x="447" y="39"/>
                    </a:lnTo>
                    <a:lnTo>
                      <a:pt x="517" y="36"/>
                    </a:lnTo>
                    <a:lnTo>
                      <a:pt x="580" y="31"/>
                    </a:lnTo>
                    <a:lnTo>
                      <a:pt x="632" y="31"/>
                    </a:lnTo>
                    <a:lnTo>
                      <a:pt x="668" y="28"/>
                    </a:lnTo>
                    <a:lnTo>
                      <a:pt x="681" y="28"/>
                    </a:lnTo>
                    <a:lnTo>
                      <a:pt x="676" y="26"/>
                    </a:lnTo>
                    <a:lnTo>
                      <a:pt x="655" y="20"/>
                    </a:lnTo>
                    <a:lnTo>
                      <a:pt x="626" y="13"/>
                    </a:lnTo>
                    <a:lnTo>
                      <a:pt x="590" y="7"/>
                    </a:lnTo>
                    <a:lnTo>
                      <a:pt x="541" y="2"/>
                    </a:lnTo>
                    <a:lnTo>
                      <a:pt x="483" y="0"/>
                    </a:lnTo>
                    <a:lnTo>
                      <a:pt x="418" y="2"/>
                    </a:lnTo>
                    <a:lnTo>
                      <a:pt x="348" y="13"/>
                    </a:lnTo>
                    <a:lnTo>
                      <a:pt x="273" y="26"/>
                    </a:lnTo>
                    <a:lnTo>
                      <a:pt x="208" y="46"/>
                    </a:lnTo>
                    <a:lnTo>
                      <a:pt x="148" y="67"/>
                    </a:lnTo>
                    <a:lnTo>
                      <a:pt x="99" y="91"/>
                    </a:lnTo>
                    <a:lnTo>
                      <a:pt x="57" y="111"/>
                    </a:lnTo>
                    <a:lnTo>
                      <a:pt x="26" y="127"/>
                    </a:lnTo>
                    <a:lnTo>
                      <a:pt x="5" y="140"/>
                    </a:lnTo>
                    <a:lnTo>
                      <a:pt x="0" y="14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200"/>
              <p:cNvSpPr>
                <a:spLocks/>
              </p:cNvSpPr>
              <p:nvPr/>
            </p:nvSpPr>
            <p:spPr bwMode="auto">
              <a:xfrm>
                <a:off x="2398" y="3291"/>
                <a:ext cx="36" cy="152"/>
              </a:xfrm>
              <a:custGeom>
                <a:avLst/>
                <a:gdLst>
                  <a:gd name="T0" fmla="*/ 1 w 57"/>
                  <a:gd name="T1" fmla="*/ 0 h 153"/>
                  <a:gd name="T2" fmla="*/ 1 w 57"/>
                  <a:gd name="T3" fmla="*/ 2 h 153"/>
                  <a:gd name="T4" fmla="*/ 1 w 57"/>
                  <a:gd name="T5" fmla="*/ 8 h 153"/>
                  <a:gd name="T6" fmla="*/ 1 w 57"/>
                  <a:gd name="T7" fmla="*/ 13 h 153"/>
                  <a:gd name="T8" fmla="*/ 1 w 57"/>
                  <a:gd name="T9" fmla="*/ 26 h 153"/>
                  <a:gd name="T10" fmla="*/ 1 w 57"/>
                  <a:gd name="T11" fmla="*/ 36 h 153"/>
                  <a:gd name="T12" fmla="*/ 1 w 57"/>
                  <a:gd name="T13" fmla="*/ 49 h 153"/>
                  <a:gd name="T14" fmla="*/ 1 w 57"/>
                  <a:gd name="T15" fmla="*/ 62 h 153"/>
                  <a:gd name="T16" fmla="*/ 2 w 57"/>
                  <a:gd name="T17" fmla="*/ 76 h 153"/>
                  <a:gd name="T18" fmla="*/ 2 w 57"/>
                  <a:gd name="T19" fmla="*/ 86 h 153"/>
                  <a:gd name="T20" fmla="*/ 2 w 57"/>
                  <a:gd name="T21" fmla="*/ 102 h 153"/>
                  <a:gd name="T22" fmla="*/ 2 w 57"/>
                  <a:gd name="T23" fmla="*/ 112 h 153"/>
                  <a:gd name="T24" fmla="*/ 3 w 57"/>
                  <a:gd name="T25" fmla="*/ 125 h 153"/>
                  <a:gd name="T26" fmla="*/ 3 w 57"/>
                  <a:gd name="T27" fmla="*/ 133 h 153"/>
                  <a:gd name="T28" fmla="*/ 3 w 57"/>
                  <a:gd name="T29" fmla="*/ 141 h 153"/>
                  <a:gd name="T30" fmla="*/ 3 w 57"/>
                  <a:gd name="T31" fmla="*/ 146 h 153"/>
                  <a:gd name="T32" fmla="*/ 3 w 57"/>
                  <a:gd name="T33" fmla="*/ 146 h 153"/>
                  <a:gd name="T34" fmla="*/ 3 w 57"/>
                  <a:gd name="T35" fmla="*/ 146 h 153"/>
                  <a:gd name="T36" fmla="*/ 2 w 57"/>
                  <a:gd name="T37" fmla="*/ 143 h 153"/>
                  <a:gd name="T38" fmla="*/ 2 w 57"/>
                  <a:gd name="T39" fmla="*/ 138 h 153"/>
                  <a:gd name="T40" fmla="*/ 2 w 57"/>
                  <a:gd name="T41" fmla="*/ 133 h 153"/>
                  <a:gd name="T42" fmla="*/ 1 w 57"/>
                  <a:gd name="T43" fmla="*/ 123 h 153"/>
                  <a:gd name="T44" fmla="*/ 1 w 57"/>
                  <a:gd name="T45" fmla="*/ 112 h 153"/>
                  <a:gd name="T46" fmla="*/ 1 w 57"/>
                  <a:gd name="T47" fmla="*/ 97 h 153"/>
                  <a:gd name="T48" fmla="*/ 1 w 57"/>
                  <a:gd name="T49" fmla="*/ 81 h 153"/>
                  <a:gd name="T50" fmla="*/ 0 w 57"/>
                  <a:gd name="T51" fmla="*/ 67 h 153"/>
                  <a:gd name="T52" fmla="*/ 0 w 57"/>
                  <a:gd name="T53" fmla="*/ 52 h 153"/>
                  <a:gd name="T54" fmla="*/ 1 w 57"/>
                  <a:gd name="T55" fmla="*/ 39 h 153"/>
                  <a:gd name="T56" fmla="*/ 1 w 57"/>
                  <a:gd name="T57" fmla="*/ 26 h 153"/>
                  <a:gd name="T58" fmla="*/ 1 w 57"/>
                  <a:gd name="T59" fmla="*/ 13 h 153"/>
                  <a:gd name="T60" fmla="*/ 1 w 57"/>
                  <a:gd name="T61" fmla="*/ 8 h 153"/>
                  <a:gd name="T62" fmla="*/ 1 w 57"/>
                  <a:gd name="T63" fmla="*/ 2 h 153"/>
                  <a:gd name="T64" fmla="*/ 1 w 57"/>
                  <a:gd name="T65" fmla="*/ 0 h 153"/>
                  <a:gd name="T66" fmla="*/ 1 w 57"/>
                  <a:gd name="T67" fmla="*/ 0 h 15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7"/>
                  <a:gd name="T103" fmla="*/ 0 h 153"/>
                  <a:gd name="T104" fmla="*/ 57 w 57"/>
                  <a:gd name="T105" fmla="*/ 153 h 15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7" h="153">
                    <a:moveTo>
                      <a:pt x="26" y="0"/>
                    </a:moveTo>
                    <a:lnTo>
                      <a:pt x="26" y="2"/>
                    </a:lnTo>
                    <a:lnTo>
                      <a:pt x="26" y="8"/>
                    </a:lnTo>
                    <a:lnTo>
                      <a:pt x="26" y="13"/>
                    </a:lnTo>
                    <a:lnTo>
                      <a:pt x="26" y="26"/>
                    </a:lnTo>
                    <a:lnTo>
                      <a:pt x="26" y="36"/>
                    </a:lnTo>
                    <a:lnTo>
                      <a:pt x="29" y="49"/>
                    </a:lnTo>
                    <a:lnTo>
                      <a:pt x="34" y="62"/>
                    </a:lnTo>
                    <a:lnTo>
                      <a:pt x="39" y="78"/>
                    </a:lnTo>
                    <a:lnTo>
                      <a:pt x="44" y="93"/>
                    </a:lnTo>
                    <a:lnTo>
                      <a:pt x="50" y="109"/>
                    </a:lnTo>
                    <a:lnTo>
                      <a:pt x="52" y="119"/>
                    </a:lnTo>
                    <a:lnTo>
                      <a:pt x="55" y="132"/>
                    </a:lnTo>
                    <a:lnTo>
                      <a:pt x="55" y="140"/>
                    </a:lnTo>
                    <a:lnTo>
                      <a:pt x="55" y="148"/>
                    </a:lnTo>
                    <a:lnTo>
                      <a:pt x="55" y="153"/>
                    </a:lnTo>
                    <a:lnTo>
                      <a:pt x="57" y="153"/>
                    </a:lnTo>
                    <a:lnTo>
                      <a:pt x="55" y="153"/>
                    </a:lnTo>
                    <a:lnTo>
                      <a:pt x="52" y="150"/>
                    </a:lnTo>
                    <a:lnTo>
                      <a:pt x="44" y="145"/>
                    </a:lnTo>
                    <a:lnTo>
                      <a:pt x="39" y="140"/>
                    </a:lnTo>
                    <a:lnTo>
                      <a:pt x="29" y="130"/>
                    </a:lnTo>
                    <a:lnTo>
                      <a:pt x="21" y="119"/>
                    </a:lnTo>
                    <a:lnTo>
                      <a:pt x="13" y="104"/>
                    </a:lnTo>
                    <a:lnTo>
                      <a:pt x="5" y="88"/>
                    </a:lnTo>
                    <a:lnTo>
                      <a:pt x="0" y="67"/>
                    </a:lnTo>
                    <a:lnTo>
                      <a:pt x="0" y="52"/>
                    </a:lnTo>
                    <a:lnTo>
                      <a:pt x="3" y="39"/>
                    </a:lnTo>
                    <a:lnTo>
                      <a:pt x="8" y="26"/>
                    </a:lnTo>
                    <a:lnTo>
                      <a:pt x="13" y="13"/>
                    </a:lnTo>
                    <a:lnTo>
                      <a:pt x="21" y="8"/>
                    </a:lnTo>
                    <a:lnTo>
                      <a:pt x="24" y="2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201"/>
              <p:cNvSpPr>
                <a:spLocks/>
              </p:cNvSpPr>
              <p:nvPr/>
            </p:nvSpPr>
            <p:spPr bwMode="auto">
              <a:xfrm>
                <a:off x="1903" y="2252"/>
                <a:ext cx="123" cy="363"/>
              </a:xfrm>
              <a:custGeom>
                <a:avLst/>
                <a:gdLst>
                  <a:gd name="T0" fmla="*/ 5 w 206"/>
                  <a:gd name="T1" fmla="*/ 0 h 364"/>
                  <a:gd name="T2" fmla="*/ 5 w 206"/>
                  <a:gd name="T3" fmla="*/ 6 h 364"/>
                  <a:gd name="T4" fmla="*/ 6 w 206"/>
                  <a:gd name="T5" fmla="*/ 19 h 364"/>
                  <a:gd name="T6" fmla="*/ 6 w 206"/>
                  <a:gd name="T7" fmla="*/ 34 h 364"/>
                  <a:gd name="T8" fmla="*/ 6 w 206"/>
                  <a:gd name="T9" fmla="*/ 58 h 364"/>
                  <a:gd name="T10" fmla="*/ 5 w 206"/>
                  <a:gd name="T11" fmla="*/ 81 h 364"/>
                  <a:gd name="T12" fmla="*/ 5 w 206"/>
                  <a:gd name="T13" fmla="*/ 104 h 364"/>
                  <a:gd name="T14" fmla="*/ 4 w 206"/>
                  <a:gd name="T15" fmla="*/ 130 h 364"/>
                  <a:gd name="T16" fmla="*/ 4 w 206"/>
                  <a:gd name="T17" fmla="*/ 151 h 364"/>
                  <a:gd name="T18" fmla="*/ 2 w 206"/>
                  <a:gd name="T19" fmla="*/ 172 h 364"/>
                  <a:gd name="T20" fmla="*/ 2 w 206"/>
                  <a:gd name="T21" fmla="*/ 188 h 364"/>
                  <a:gd name="T22" fmla="*/ 1 w 206"/>
                  <a:gd name="T23" fmla="*/ 212 h 364"/>
                  <a:gd name="T24" fmla="*/ 1 w 206"/>
                  <a:gd name="T25" fmla="*/ 238 h 364"/>
                  <a:gd name="T26" fmla="*/ 1 w 206"/>
                  <a:gd name="T27" fmla="*/ 261 h 364"/>
                  <a:gd name="T28" fmla="*/ 1 w 206"/>
                  <a:gd name="T29" fmla="*/ 284 h 364"/>
                  <a:gd name="T30" fmla="*/ 1 w 206"/>
                  <a:gd name="T31" fmla="*/ 303 h 364"/>
                  <a:gd name="T32" fmla="*/ 1 w 206"/>
                  <a:gd name="T33" fmla="*/ 321 h 364"/>
                  <a:gd name="T34" fmla="*/ 2 w 206"/>
                  <a:gd name="T35" fmla="*/ 329 h 364"/>
                  <a:gd name="T36" fmla="*/ 2 w 206"/>
                  <a:gd name="T37" fmla="*/ 336 h 364"/>
                  <a:gd name="T38" fmla="*/ 3 w 206"/>
                  <a:gd name="T39" fmla="*/ 339 h 364"/>
                  <a:gd name="T40" fmla="*/ 4 w 206"/>
                  <a:gd name="T41" fmla="*/ 341 h 364"/>
                  <a:gd name="T42" fmla="*/ 4 w 206"/>
                  <a:gd name="T43" fmla="*/ 341 h 364"/>
                  <a:gd name="T44" fmla="*/ 4 w 206"/>
                  <a:gd name="T45" fmla="*/ 341 h 364"/>
                  <a:gd name="T46" fmla="*/ 5 w 206"/>
                  <a:gd name="T47" fmla="*/ 339 h 364"/>
                  <a:gd name="T48" fmla="*/ 5 w 206"/>
                  <a:gd name="T49" fmla="*/ 339 h 364"/>
                  <a:gd name="T50" fmla="*/ 5 w 206"/>
                  <a:gd name="T51" fmla="*/ 341 h 364"/>
                  <a:gd name="T52" fmla="*/ 4 w 206"/>
                  <a:gd name="T53" fmla="*/ 347 h 364"/>
                  <a:gd name="T54" fmla="*/ 4 w 206"/>
                  <a:gd name="T55" fmla="*/ 352 h 364"/>
                  <a:gd name="T56" fmla="*/ 4 w 206"/>
                  <a:gd name="T57" fmla="*/ 357 h 364"/>
                  <a:gd name="T58" fmla="*/ 2 w 206"/>
                  <a:gd name="T59" fmla="*/ 357 h 364"/>
                  <a:gd name="T60" fmla="*/ 2 w 206"/>
                  <a:gd name="T61" fmla="*/ 357 h 364"/>
                  <a:gd name="T62" fmla="*/ 1 w 206"/>
                  <a:gd name="T63" fmla="*/ 349 h 364"/>
                  <a:gd name="T64" fmla="*/ 1 w 206"/>
                  <a:gd name="T65" fmla="*/ 334 h 364"/>
                  <a:gd name="T66" fmla="*/ 1 w 206"/>
                  <a:gd name="T67" fmla="*/ 310 h 364"/>
                  <a:gd name="T68" fmla="*/ 1 w 206"/>
                  <a:gd name="T69" fmla="*/ 284 h 364"/>
                  <a:gd name="T70" fmla="*/ 0 w 206"/>
                  <a:gd name="T71" fmla="*/ 256 h 364"/>
                  <a:gd name="T72" fmla="*/ 1 w 206"/>
                  <a:gd name="T73" fmla="*/ 227 h 364"/>
                  <a:gd name="T74" fmla="*/ 1 w 206"/>
                  <a:gd name="T75" fmla="*/ 196 h 364"/>
                  <a:gd name="T76" fmla="*/ 1 w 206"/>
                  <a:gd name="T77" fmla="*/ 177 h 364"/>
                  <a:gd name="T78" fmla="*/ 2 w 206"/>
                  <a:gd name="T79" fmla="*/ 154 h 364"/>
                  <a:gd name="T80" fmla="*/ 3 w 206"/>
                  <a:gd name="T81" fmla="*/ 133 h 364"/>
                  <a:gd name="T82" fmla="*/ 4 w 206"/>
                  <a:gd name="T83" fmla="*/ 115 h 364"/>
                  <a:gd name="T84" fmla="*/ 4 w 206"/>
                  <a:gd name="T85" fmla="*/ 94 h 364"/>
                  <a:gd name="T86" fmla="*/ 5 w 206"/>
                  <a:gd name="T87" fmla="*/ 71 h 364"/>
                  <a:gd name="T88" fmla="*/ 5 w 206"/>
                  <a:gd name="T89" fmla="*/ 50 h 364"/>
                  <a:gd name="T90" fmla="*/ 5 w 206"/>
                  <a:gd name="T91" fmla="*/ 32 h 364"/>
                  <a:gd name="T92" fmla="*/ 5 w 206"/>
                  <a:gd name="T93" fmla="*/ 16 h 364"/>
                  <a:gd name="T94" fmla="*/ 5 w 206"/>
                  <a:gd name="T95" fmla="*/ 6 h 364"/>
                  <a:gd name="T96" fmla="*/ 5 w 206"/>
                  <a:gd name="T97" fmla="*/ 0 h 364"/>
                  <a:gd name="T98" fmla="*/ 5 w 206"/>
                  <a:gd name="T99" fmla="*/ 0 h 36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06"/>
                  <a:gd name="T151" fmla="*/ 0 h 364"/>
                  <a:gd name="T152" fmla="*/ 206 w 206"/>
                  <a:gd name="T153" fmla="*/ 364 h 36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06" h="364">
                    <a:moveTo>
                      <a:pt x="200" y="0"/>
                    </a:moveTo>
                    <a:lnTo>
                      <a:pt x="200" y="6"/>
                    </a:lnTo>
                    <a:lnTo>
                      <a:pt x="206" y="19"/>
                    </a:lnTo>
                    <a:lnTo>
                      <a:pt x="206" y="34"/>
                    </a:lnTo>
                    <a:lnTo>
                      <a:pt x="206" y="58"/>
                    </a:lnTo>
                    <a:lnTo>
                      <a:pt x="198" y="81"/>
                    </a:lnTo>
                    <a:lnTo>
                      <a:pt x="185" y="104"/>
                    </a:lnTo>
                    <a:lnTo>
                      <a:pt x="161" y="130"/>
                    </a:lnTo>
                    <a:lnTo>
                      <a:pt x="128" y="151"/>
                    </a:lnTo>
                    <a:lnTo>
                      <a:pt x="89" y="172"/>
                    </a:lnTo>
                    <a:lnTo>
                      <a:pt x="63" y="195"/>
                    </a:lnTo>
                    <a:lnTo>
                      <a:pt x="44" y="219"/>
                    </a:lnTo>
                    <a:lnTo>
                      <a:pt x="34" y="245"/>
                    </a:lnTo>
                    <a:lnTo>
                      <a:pt x="29" y="268"/>
                    </a:lnTo>
                    <a:lnTo>
                      <a:pt x="34" y="291"/>
                    </a:lnTo>
                    <a:lnTo>
                      <a:pt x="39" y="310"/>
                    </a:lnTo>
                    <a:lnTo>
                      <a:pt x="55" y="328"/>
                    </a:lnTo>
                    <a:lnTo>
                      <a:pt x="70" y="336"/>
                    </a:lnTo>
                    <a:lnTo>
                      <a:pt x="91" y="343"/>
                    </a:lnTo>
                    <a:lnTo>
                      <a:pt x="109" y="346"/>
                    </a:lnTo>
                    <a:lnTo>
                      <a:pt x="130" y="348"/>
                    </a:lnTo>
                    <a:lnTo>
                      <a:pt x="148" y="348"/>
                    </a:lnTo>
                    <a:lnTo>
                      <a:pt x="161" y="348"/>
                    </a:lnTo>
                    <a:lnTo>
                      <a:pt x="172" y="346"/>
                    </a:lnTo>
                    <a:lnTo>
                      <a:pt x="174" y="346"/>
                    </a:lnTo>
                    <a:lnTo>
                      <a:pt x="169" y="348"/>
                    </a:lnTo>
                    <a:lnTo>
                      <a:pt x="159" y="354"/>
                    </a:lnTo>
                    <a:lnTo>
                      <a:pt x="141" y="359"/>
                    </a:lnTo>
                    <a:lnTo>
                      <a:pt x="120" y="364"/>
                    </a:lnTo>
                    <a:lnTo>
                      <a:pt x="96" y="364"/>
                    </a:lnTo>
                    <a:lnTo>
                      <a:pt x="70" y="364"/>
                    </a:lnTo>
                    <a:lnTo>
                      <a:pt x="47" y="356"/>
                    </a:lnTo>
                    <a:lnTo>
                      <a:pt x="29" y="341"/>
                    </a:lnTo>
                    <a:lnTo>
                      <a:pt x="13" y="317"/>
                    </a:lnTo>
                    <a:lnTo>
                      <a:pt x="3" y="291"/>
                    </a:lnTo>
                    <a:lnTo>
                      <a:pt x="0" y="263"/>
                    </a:lnTo>
                    <a:lnTo>
                      <a:pt x="6" y="234"/>
                    </a:lnTo>
                    <a:lnTo>
                      <a:pt x="16" y="203"/>
                    </a:lnTo>
                    <a:lnTo>
                      <a:pt x="37" y="177"/>
                    </a:lnTo>
                    <a:lnTo>
                      <a:pt x="65" y="154"/>
                    </a:lnTo>
                    <a:lnTo>
                      <a:pt x="99" y="133"/>
                    </a:lnTo>
                    <a:lnTo>
                      <a:pt x="133" y="115"/>
                    </a:lnTo>
                    <a:lnTo>
                      <a:pt x="159" y="94"/>
                    </a:lnTo>
                    <a:lnTo>
                      <a:pt x="174" y="71"/>
                    </a:lnTo>
                    <a:lnTo>
                      <a:pt x="187" y="50"/>
                    </a:lnTo>
                    <a:lnTo>
                      <a:pt x="195" y="32"/>
                    </a:lnTo>
                    <a:lnTo>
                      <a:pt x="198" y="16"/>
                    </a:lnTo>
                    <a:lnTo>
                      <a:pt x="200" y="6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202"/>
              <p:cNvSpPr>
                <a:spLocks/>
              </p:cNvSpPr>
              <p:nvPr/>
            </p:nvSpPr>
            <p:spPr bwMode="auto">
              <a:xfrm>
                <a:off x="1944" y="2333"/>
                <a:ext cx="104" cy="335"/>
              </a:xfrm>
              <a:custGeom>
                <a:avLst/>
                <a:gdLst>
                  <a:gd name="T0" fmla="*/ 3 w 174"/>
                  <a:gd name="T1" fmla="*/ 0 h 338"/>
                  <a:gd name="T2" fmla="*/ 3 w 174"/>
                  <a:gd name="T3" fmla="*/ 2 h 338"/>
                  <a:gd name="T4" fmla="*/ 4 w 174"/>
                  <a:gd name="T5" fmla="*/ 10 h 338"/>
                  <a:gd name="T6" fmla="*/ 4 w 174"/>
                  <a:gd name="T7" fmla="*/ 23 h 338"/>
                  <a:gd name="T8" fmla="*/ 4 w 174"/>
                  <a:gd name="T9" fmla="*/ 39 h 338"/>
                  <a:gd name="T10" fmla="*/ 4 w 174"/>
                  <a:gd name="T11" fmla="*/ 56 h 338"/>
                  <a:gd name="T12" fmla="*/ 4 w 174"/>
                  <a:gd name="T13" fmla="*/ 79 h 338"/>
                  <a:gd name="T14" fmla="*/ 4 w 174"/>
                  <a:gd name="T15" fmla="*/ 105 h 338"/>
                  <a:gd name="T16" fmla="*/ 4 w 174"/>
                  <a:gd name="T17" fmla="*/ 136 h 338"/>
                  <a:gd name="T18" fmla="*/ 4 w 174"/>
                  <a:gd name="T19" fmla="*/ 162 h 338"/>
                  <a:gd name="T20" fmla="*/ 4 w 174"/>
                  <a:gd name="T21" fmla="*/ 178 h 338"/>
                  <a:gd name="T22" fmla="*/ 4 w 174"/>
                  <a:gd name="T23" fmla="*/ 199 h 338"/>
                  <a:gd name="T24" fmla="*/ 4 w 174"/>
                  <a:gd name="T25" fmla="*/ 220 h 338"/>
                  <a:gd name="T26" fmla="*/ 4 w 174"/>
                  <a:gd name="T27" fmla="*/ 233 h 338"/>
                  <a:gd name="T28" fmla="*/ 4 w 174"/>
                  <a:gd name="T29" fmla="*/ 248 h 338"/>
                  <a:gd name="T30" fmla="*/ 4 w 174"/>
                  <a:gd name="T31" fmla="*/ 261 h 338"/>
                  <a:gd name="T32" fmla="*/ 3 w 174"/>
                  <a:gd name="T33" fmla="*/ 271 h 338"/>
                  <a:gd name="T34" fmla="*/ 3 w 174"/>
                  <a:gd name="T35" fmla="*/ 277 h 338"/>
                  <a:gd name="T36" fmla="*/ 2 w 174"/>
                  <a:gd name="T37" fmla="*/ 283 h 338"/>
                  <a:gd name="T38" fmla="*/ 2 w 174"/>
                  <a:gd name="T39" fmla="*/ 288 h 338"/>
                  <a:gd name="T40" fmla="*/ 1 w 174"/>
                  <a:gd name="T41" fmla="*/ 293 h 338"/>
                  <a:gd name="T42" fmla="*/ 1 w 174"/>
                  <a:gd name="T43" fmla="*/ 296 h 338"/>
                  <a:gd name="T44" fmla="*/ 1 w 174"/>
                  <a:gd name="T45" fmla="*/ 301 h 338"/>
                  <a:gd name="T46" fmla="*/ 1 w 174"/>
                  <a:gd name="T47" fmla="*/ 301 h 338"/>
                  <a:gd name="T48" fmla="*/ 0 w 174"/>
                  <a:gd name="T49" fmla="*/ 301 h 338"/>
                  <a:gd name="T50" fmla="*/ 1 w 174"/>
                  <a:gd name="T51" fmla="*/ 304 h 338"/>
                  <a:gd name="T52" fmla="*/ 1 w 174"/>
                  <a:gd name="T53" fmla="*/ 309 h 338"/>
                  <a:gd name="T54" fmla="*/ 1 w 174"/>
                  <a:gd name="T55" fmla="*/ 311 h 338"/>
                  <a:gd name="T56" fmla="*/ 1 w 174"/>
                  <a:gd name="T57" fmla="*/ 317 h 338"/>
                  <a:gd name="T58" fmla="*/ 2 w 174"/>
                  <a:gd name="T59" fmla="*/ 314 h 338"/>
                  <a:gd name="T60" fmla="*/ 3 w 174"/>
                  <a:gd name="T61" fmla="*/ 309 h 338"/>
                  <a:gd name="T62" fmla="*/ 4 w 174"/>
                  <a:gd name="T63" fmla="*/ 293 h 338"/>
                  <a:gd name="T64" fmla="*/ 4 w 174"/>
                  <a:gd name="T65" fmla="*/ 273 h 338"/>
                  <a:gd name="T66" fmla="*/ 5 w 174"/>
                  <a:gd name="T67" fmla="*/ 238 h 338"/>
                  <a:gd name="T68" fmla="*/ 5 w 174"/>
                  <a:gd name="T69" fmla="*/ 196 h 338"/>
                  <a:gd name="T70" fmla="*/ 5 w 174"/>
                  <a:gd name="T71" fmla="*/ 154 h 338"/>
                  <a:gd name="T72" fmla="*/ 4 w 174"/>
                  <a:gd name="T73" fmla="*/ 107 h 338"/>
                  <a:gd name="T74" fmla="*/ 4 w 174"/>
                  <a:gd name="T75" fmla="*/ 63 h 338"/>
                  <a:gd name="T76" fmla="*/ 4 w 174"/>
                  <a:gd name="T77" fmla="*/ 34 h 338"/>
                  <a:gd name="T78" fmla="*/ 4 w 174"/>
                  <a:gd name="T79" fmla="*/ 8 h 338"/>
                  <a:gd name="T80" fmla="*/ 3 w 174"/>
                  <a:gd name="T81" fmla="*/ 0 h 338"/>
                  <a:gd name="T82" fmla="*/ 3 w 174"/>
                  <a:gd name="T83" fmla="*/ 0 h 33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4"/>
                  <a:gd name="T127" fmla="*/ 0 h 338"/>
                  <a:gd name="T128" fmla="*/ 174 w 174"/>
                  <a:gd name="T129" fmla="*/ 338 h 33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4" h="338">
                    <a:moveTo>
                      <a:pt x="119" y="0"/>
                    </a:moveTo>
                    <a:lnTo>
                      <a:pt x="119" y="2"/>
                    </a:lnTo>
                    <a:lnTo>
                      <a:pt x="122" y="10"/>
                    </a:lnTo>
                    <a:lnTo>
                      <a:pt x="125" y="23"/>
                    </a:lnTo>
                    <a:lnTo>
                      <a:pt x="127" y="39"/>
                    </a:lnTo>
                    <a:lnTo>
                      <a:pt x="130" y="60"/>
                    </a:lnTo>
                    <a:lnTo>
                      <a:pt x="132" y="86"/>
                    </a:lnTo>
                    <a:lnTo>
                      <a:pt x="135" y="112"/>
                    </a:lnTo>
                    <a:lnTo>
                      <a:pt x="138" y="143"/>
                    </a:lnTo>
                    <a:lnTo>
                      <a:pt x="138" y="169"/>
                    </a:lnTo>
                    <a:lnTo>
                      <a:pt x="140" y="192"/>
                    </a:lnTo>
                    <a:lnTo>
                      <a:pt x="138" y="213"/>
                    </a:lnTo>
                    <a:lnTo>
                      <a:pt x="138" y="234"/>
                    </a:lnTo>
                    <a:lnTo>
                      <a:pt x="138" y="247"/>
                    </a:lnTo>
                    <a:lnTo>
                      <a:pt x="132" y="262"/>
                    </a:lnTo>
                    <a:lnTo>
                      <a:pt x="127" y="275"/>
                    </a:lnTo>
                    <a:lnTo>
                      <a:pt x="119" y="288"/>
                    </a:lnTo>
                    <a:lnTo>
                      <a:pt x="106" y="296"/>
                    </a:lnTo>
                    <a:lnTo>
                      <a:pt x="91" y="304"/>
                    </a:lnTo>
                    <a:lnTo>
                      <a:pt x="70" y="309"/>
                    </a:lnTo>
                    <a:lnTo>
                      <a:pt x="52" y="314"/>
                    </a:lnTo>
                    <a:lnTo>
                      <a:pt x="31" y="317"/>
                    </a:lnTo>
                    <a:lnTo>
                      <a:pt x="15" y="322"/>
                    </a:lnTo>
                    <a:lnTo>
                      <a:pt x="2" y="322"/>
                    </a:lnTo>
                    <a:lnTo>
                      <a:pt x="0" y="322"/>
                    </a:lnTo>
                    <a:lnTo>
                      <a:pt x="2" y="325"/>
                    </a:lnTo>
                    <a:lnTo>
                      <a:pt x="15" y="330"/>
                    </a:lnTo>
                    <a:lnTo>
                      <a:pt x="31" y="332"/>
                    </a:lnTo>
                    <a:lnTo>
                      <a:pt x="52" y="338"/>
                    </a:lnTo>
                    <a:lnTo>
                      <a:pt x="75" y="335"/>
                    </a:lnTo>
                    <a:lnTo>
                      <a:pt x="101" y="330"/>
                    </a:lnTo>
                    <a:lnTo>
                      <a:pt x="127" y="314"/>
                    </a:lnTo>
                    <a:lnTo>
                      <a:pt x="153" y="291"/>
                    </a:lnTo>
                    <a:lnTo>
                      <a:pt x="169" y="252"/>
                    </a:lnTo>
                    <a:lnTo>
                      <a:pt x="174" y="210"/>
                    </a:lnTo>
                    <a:lnTo>
                      <a:pt x="171" y="161"/>
                    </a:lnTo>
                    <a:lnTo>
                      <a:pt x="161" y="114"/>
                    </a:lnTo>
                    <a:lnTo>
                      <a:pt x="148" y="70"/>
                    </a:lnTo>
                    <a:lnTo>
                      <a:pt x="135" y="34"/>
                    </a:lnTo>
                    <a:lnTo>
                      <a:pt x="125" y="8"/>
                    </a:lnTo>
                    <a:lnTo>
                      <a:pt x="11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203"/>
              <p:cNvSpPr>
                <a:spLocks/>
              </p:cNvSpPr>
              <p:nvPr/>
            </p:nvSpPr>
            <p:spPr bwMode="auto">
              <a:xfrm>
                <a:off x="1957" y="2649"/>
                <a:ext cx="28" cy="162"/>
              </a:xfrm>
              <a:custGeom>
                <a:avLst/>
                <a:gdLst>
                  <a:gd name="T0" fmla="*/ 1 w 49"/>
                  <a:gd name="T1" fmla="*/ 11 h 162"/>
                  <a:gd name="T2" fmla="*/ 1 w 49"/>
                  <a:gd name="T3" fmla="*/ 11 h 162"/>
                  <a:gd name="T4" fmla="*/ 1 w 49"/>
                  <a:gd name="T5" fmla="*/ 13 h 162"/>
                  <a:gd name="T6" fmla="*/ 1 w 49"/>
                  <a:gd name="T7" fmla="*/ 19 h 162"/>
                  <a:gd name="T8" fmla="*/ 1 w 49"/>
                  <a:gd name="T9" fmla="*/ 26 h 162"/>
                  <a:gd name="T10" fmla="*/ 1 w 49"/>
                  <a:gd name="T11" fmla="*/ 37 h 162"/>
                  <a:gd name="T12" fmla="*/ 1 w 49"/>
                  <a:gd name="T13" fmla="*/ 47 h 162"/>
                  <a:gd name="T14" fmla="*/ 1 w 49"/>
                  <a:gd name="T15" fmla="*/ 63 h 162"/>
                  <a:gd name="T16" fmla="*/ 1 w 49"/>
                  <a:gd name="T17" fmla="*/ 78 h 162"/>
                  <a:gd name="T18" fmla="*/ 1 w 49"/>
                  <a:gd name="T19" fmla="*/ 94 h 162"/>
                  <a:gd name="T20" fmla="*/ 1 w 49"/>
                  <a:gd name="T21" fmla="*/ 110 h 162"/>
                  <a:gd name="T22" fmla="*/ 1 w 49"/>
                  <a:gd name="T23" fmla="*/ 123 h 162"/>
                  <a:gd name="T24" fmla="*/ 1 w 49"/>
                  <a:gd name="T25" fmla="*/ 136 h 162"/>
                  <a:gd name="T26" fmla="*/ 1 w 49"/>
                  <a:gd name="T27" fmla="*/ 146 h 162"/>
                  <a:gd name="T28" fmla="*/ 1 w 49"/>
                  <a:gd name="T29" fmla="*/ 154 h 162"/>
                  <a:gd name="T30" fmla="*/ 0 w 49"/>
                  <a:gd name="T31" fmla="*/ 159 h 162"/>
                  <a:gd name="T32" fmla="*/ 0 w 49"/>
                  <a:gd name="T33" fmla="*/ 162 h 162"/>
                  <a:gd name="T34" fmla="*/ 0 w 49"/>
                  <a:gd name="T35" fmla="*/ 156 h 162"/>
                  <a:gd name="T36" fmla="*/ 0 w 49"/>
                  <a:gd name="T37" fmla="*/ 151 h 162"/>
                  <a:gd name="T38" fmla="*/ 1 w 49"/>
                  <a:gd name="T39" fmla="*/ 138 h 162"/>
                  <a:gd name="T40" fmla="*/ 1 w 49"/>
                  <a:gd name="T41" fmla="*/ 125 h 162"/>
                  <a:gd name="T42" fmla="*/ 1 w 49"/>
                  <a:gd name="T43" fmla="*/ 112 h 162"/>
                  <a:gd name="T44" fmla="*/ 1 w 49"/>
                  <a:gd name="T45" fmla="*/ 97 h 162"/>
                  <a:gd name="T46" fmla="*/ 1 w 49"/>
                  <a:gd name="T47" fmla="*/ 84 h 162"/>
                  <a:gd name="T48" fmla="*/ 1 w 49"/>
                  <a:gd name="T49" fmla="*/ 73 h 162"/>
                  <a:gd name="T50" fmla="*/ 1 w 49"/>
                  <a:gd name="T51" fmla="*/ 60 h 162"/>
                  <a:gd name="T52" fmla="*/ 1 w 49"/>
                  <a:gd name="T53" fmla="*/ 47 h 162"/>
                  <a:gd name="T54" fmla="*/ 1 w 49"/>
                  <a:gd name="T55" fmla="*/ 37 h 162"/>
                  <a:gd name="T56" fmla="*/ 1 w 49"/>
                  <a:gd name="T57" fmla="*/ 24 h 162"/>
                  <a:gd name="T58" fmla="*/ 1 w 49"/>
                  <a:gd name="T59" fmla="*/ 13 h 162"/>
                  <a:gd name="T60" fmla="*/ 1 w 49"/>
                  <a:gd name="T61" fmla="*/ 6 h 162"/>
                  <a:gd name="T62" fmla="*/ 1 w 49"/>
                  <a:gd name="T63" fmla="*/ 0 h 162"/>
                  <a:gd name="T64" fmla="*/ 1 w 49"/>
                  <a:gd name="T65" fmla="*/ 0 h 162"/>
                  <a:gd name="T66" fmla="*/ 1 w 49"/>
                  <a:gd name="T67" fmla="*/ 11 h 162"/>
                  <a:gd name="T68" fmla="*/ 1 w 49"/>
                  <a:gd name="T69" fmla="*/ 11 h 16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49"/>
                  <a:gd name="T106" fmla="*/ 0 h 162"/>
                  <a:gd name="T107" fmla="*/ 49 w 49"/>
                  <a:gd name="T108" fmla="*/ 162 h 16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49" h="162">
                    <a:moveTo>
                      <a:pt x="49" y="11"/>
                    </a:moveTo>
                    <a:lnTo>
                      <a:pt x="46" y="11"/>
                    </a:lnTo>
                    <a:lnTo>
                      <a:pt x="46" y="13"/>
                    </a:lnTo>
                    <a:lnTo>
                      <a:pt x="46" y="19"/>
                    </a:lnTo>
                    <a:lnTo>
                      <a:pt x="46" y="26"/>
                    </a:lnTo>
                    <a:lnTo>
                      <a:pt x="44" y="37"/>
                    </a:lnTo>
                    <a:lnTo>
                      <a:pt x="44" y="47"/>
                    </a:lnTo>
                    <a:lnTo>
                      <a:pt x="41" y="63"/>
                    </a:lnTo>
                    <a:lnTo>
                      <a:pt x="39" y="78"/>
                    </a:lnTo>
                    <a:lnTo>
                      <a:pt x="33" y="94"/>
                    </a:lnTo>
                    <a:lnTo>
                      <a:pt x="28" y="110"/>
                    </a:lnTo>
                    <a:lnTo>
                      <a:pt x="20" y="123"/>
                    </a:lnTo>
                    <a:lnTo>
                      <a:pt x="15" y="136"/>
                    </a:lnTo>
                    <a:lnTo>
                      <a:pt x="7" y="146"/>
                    </a:lnTo>
                    <a:lnTo>
                      <a:pt x="5" y="154"/>
                    </a:lnTo>
                    <a:lnTo>
                      <a:pt x="0" y="159"/>
                    </a:lnTo>
                    <a:lnTo>
                      <a:pt x="0" y="162"/>
                    </a:lnTo>
                    <a:lnTo>
                      <a:pt x="0" y="156"/>
                    </a:lnTo>
                    <a:lnTo>
                      <a:pt x="0" y="151"/>
                    </a:lnTo>
                    <a:lnTo>
                      <a:pt x="2" y="138"/>
                    </a:lnTo>
                    <a:lnTo>
                      <a:pt x="7" y="125"/>
                    </a:lnTo>
                    <a:lnTo>
                      <a:pt x="7" y="112"/>
                    </a:lnTo>
                    <a:lnTo>
                      <a:pt x="10" y="97"/>
                    </a:lnTo>
                    <a:lnTo>
                      <a:pt x="13" y="84"/>
                    </a:lnTo>
                    <a:lnTo>
                      <a:pt x="15" y="73"/>
                    </a:lnTo>
                    <a:lnTo>
                      <a:pt x="15" y="60"/>
                    </a:lnTo>
                    <a:lnTo>
                      <a:pt x="15" y="47"/>
                    </a:lnTo>
                    <a:lnTo>
                      <a:pt x="15" y="37"/>
                    </a:lnTo>
                    <a:lnTo>
                      <a:pt x="15" y="24"/>
                    </a:lnTo>
                    <a:lnTo>
                      <a:pt x="15" y="13"/>
                    </a:lnTo>
                    <a:lnTo>
                      <a:pt x="15" y="6"/>
                    </a:lnTo>
                    <a:lnTo>
                      <a:pt x="15" y="0"/>
                    </a:lnTo>
                    <a:lnTo>
                      <a:pt x="49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204"/>
              <p:cNvSpPr>
                <a:spLocks/>
              </p:cNvSpPr>
              <p:nvPr/>
            </p:nvSpPr>
            <p:spPr bwMode="auto">
              <a:xfrm>
                <a:off x="1805" y="2745"/>
                <a:ext cx="146" cy="115"/>
              </a:xfrm>
              <a:custGeom>
                <a:avLst/>
                <a:gdLst>
                  <a:gd name="T0" fmla="*/ 1 w 247"/>
                  <a:gd name="T1" fmla="*/ 0 h 114"/>
                  <a:gd name="T2" fmla="*/ 1 w 247"/>
                  <a:gd name="T3" fmla="*/ 2 h 114"/>
                  <a:gd name="T4" fmla="*/ 1 w 247"/>
                  <a:gd name="T5" fmla="*/ 10 h 114"/>
                  <a:gd name="T6" fmla="*/ 1 w 247"/>
                  <a:gd name="T7" fmla="*/ 20 h 114"/>
                  <a:gd name="T8" fmla="*/ 1 w 247"/>
                  <a:gd name="T9" fmla="*/ 33 h 114"/>
                  <a:gd name="T10" fmla="*/ 1 w 247"/>
                  <a:gd name="T11" fmla="*/ 46 h 114"/>
                  <a:gd name="T12" fmla="*/ 1 w 247"/>
                  <a:gd name="T13" fmla="*/ 66 h 114"/>
                  <a:gd name="T14" fmla="*/ 2 w 247"/>
                  <a:gd name="T15" fmla="*/ 77 h 114"/>
                  <a:gd name="T16" fmla="*/ 2 w 247"/>
                  <a:gd name="T17" fmla="*/ 85 h 114"/>
                  <a:gd name="T18" fmla="*/ 3 w 247"/>
                  <a:gd name="T19" fmla="*/ 87 h 114"/>
                  <a:gd name="T20" fmla="*/ 4 w 247"/>
                  <a:gd name="T21" fmla="*/ 85 h 114"/>
                  <a:gd name="T22" fmla="*/ 5 w 247"/>
                  <a:gd name="T23" fmla="*/ 79 h 114"/>
                  <a:gd name="T24" fmla="*/ 5 w 247"/>
                  <a:gd name="T25" fmla="*/ 74 h 114"/>
                  <a:gd name="T26" fmla="*/ 5 w 247"/>
                  <a:gd name="T27" fmla="*/ 66 h 114"/>
                  <a:gd name="T28" fmla="*/ 6 w 247"/>
                  <a:gd name="T29" fmla="*/ 54 h 114"/>
                  <a:gd name="T30" fmla="*/ 7 w 247"/>
                  <a:gd name="T31" fmla="*/ 49 h 114"/>
                  <a:gd name="T32" fmla="*/ 7 w 247"/>
                  <a:gd name="T33" fmla="*/ 49 h 114"/>
                  <a:gd name="T34" fmla="*/ 7 w 247"/>
                  <a:gd name="T35" fmla="*/ 52 h 114"/>
                  <a:gd name="T36" fmla="*/ 6 w 247"/>
                  <a:gd name="T37" fmla="*/ 69 h 114"/>
                  <a:gd name="T38" fmla="*/ 5 w 247"/>
                  <a:gd name="T39" fmla="*/ 79 h 114"/>
                  <a:gd name="T40" fmla="*/ 5 w 247"/>
                  <a:gd name="T41" fmla="*/ 95 h 114"/>
                  <a:gd name="T42" fmla="*/ 4 w 247"/>
                  <a:gd name="T43" fmla="*/ 108 h 114"/>
                  <a:gd name="T44" fmla="*/ 4 w 247"/>
                  <a:gd name="T45" fmla="*/ 118 h 114"/>
                  <a:gd name="T46" fmla="*/ 3 w 247"/>
                  <a:gd name="T47" fmla="*/ 121 h 114"/>
                  <a:gd name="T48" fmla="*/ 2 w 247"/>
                  <a:gd name="T49" fmla="*/ 118 h 114"/>
                  <a:gd name="T50" fmla="*/ 1 w 247"/>
                  <a:gd name="T51" fmla="*/ 105 h 114"/>
                  <a:gd name="T52" fmla="*/ 1 w 247"/>
                  <a:gd name="T53" fmla="*/ 90 h 114"/>
                  <a:gd name="T54" fmla="*/ 1 w 247"/>
                  <a:gd name="T55" fmla="*/ 72 h 114"/>
                  <a:gd name="T56" fmla="*/ 1 w 247"/>
                  <a:gd name="T57" fmla="*/ 46 h 114"/>
                  <a:gd name="T58" fmla="*/ 0 w 247"/>
                  <a:gd name="T59" fmla="*/ 28 h 114"/>
                  <a:gd name="T60" fmla="*/ 0 w 247"/>
                  <a:gd name="T61" fmla="*/ 13 h 114"/>
                  <a:gd name="T62" fmla="*/ 0 w 247"/>
                  <a:gd name="T63" fmla="*/ 2 h 114"/>
                  <a:gd name="T64" fmla="*/ 1 w 247"/>
                  <a:gd name="T65" fmla="*/ 0 h 114"/>
                  <a:gd name="T66" fmla="*/ 1 w 247"/>
                  <a:gd name="T67" fmla="*/ 0 h 1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47"/>
                  <a:gd name="T103" fmla="*/ 0 h 114"/>
                  <a:gd name="T104" fmla="*/ 247 w 247"/>
                  <a:gd name="T105" fmla="*/ 114 h 1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47" h="114">
                    <a:moveTo>
                      <a:pt x="3" y="0"/>
                    </a:moveTo>
                    <a:lnTo>
                      <a:pt x="3" y="2"/>
                    </a:lnTo>
                    <a:lnTo>
                      <a:pt x="5" y="10"/>
                    </a:lnTo>
                    <a:lnTo>
                      <a:pt x="8" y="20"/>
                    </a:lnTo>
                    <a:lnTo>
                      <a:pt x="18" y="33"/>
                    </a:lnTo>
                    <a:lnTo>
                      <a:pt x="29" y="46"/>
                    </a:lnTo>
                    <a:lnTo>
                      <a:pt x="47" y="59"/>
                    </a:lnTo>
                    <a:lnTo>
                      <a:pt x="68" y="70"/>
                    </a:lnTo>
                    <a:lnTo>
                      <a:pt x="96" y="78"/>
                    </a:lnTo>
                    <a:lnTo>
                      <a:pt x="127" y="80"/>
                    </a:lnTo>
                    <a:lnTo>
                      <a:pt x="156" y="78"/>
                    </a:lnTo>
                    <a:lnTo>
                      <a:pt x="179" y="72"/>
                    </a:lnTo>
                    <a:lnTo>
                      <a:pt x="203" y="67"/>
                    </a:lnTo>
                    <a:lnTo>
                      <a:pt x="221" y="59"/>
                    </a:lnTo>
                    <a:lnTo>
                      <a:pt x="234" y="54"/>
                    </a:lnTo>
                    <a:lnTo>
                      <a:pt x="244" y="49"/>
                    </a:lnTo>
                    <a:lnTo>
                      <a:pt x="247" y="49"/>
                    </a:lnTo>
                    <a:lnTo>
                      <a:pt x="244" y="52"/>
                    </a:lnTo>
                    <a:lnTo>
                      <a:pt x="234" y="62"/>
                    </a:lnTo>
                    <a:lnTo>
                      <a:pt x="218" y="72"/>
                    </a:lnTo>
                    <a:lnTo>
                      <a:pt x="200" y="88"/>
                    </a:lnTo>
                    <a:lnTo>
                      <a:pt x="174" y="101"/>
                    </a:lnTo>
                    <a:lnTo>
                      <a:pt x="146" y="111"/>
                    </a:lnTo>
                    <a:lnTo>
                      <a:pt x="114" y="114"/>
                    </a:lnTo>
                    <a:lnTo>
                      <a:pt x="81" y="111"/>
                    </a:lnTo>
                    <a:lnTo>
                      <a:pt x="47" y="98"/>
                    </a:lnTo>
                    <a:lnTo>
                      <a:pt x="26" y="83"/>
                    </a:lnTo>
                    <a:lnTo>
                      <a:pt x="13" y="65"/>
                    </a:lnTo>
                    <a:lnTo>
                      <a:pt x="5" y="46"/>
                    </a:lnTo>
                    <a:lnTo>
                      <a:pt x="0" y="28"/>
                    </a:lnTo>
                    <a:lnTo>
                      <a:pt x="0" y="13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205"/>
              <p:cNvSpPr>
                <a:spLocks/>
              </p:cNvSpPr>
              <p:nvPr/>
            </p:nvSpPr>
            <p:spPr bwMode="auto">
              <a:xfrm>
                <a:off x="1733" y="2739"/>
                <a:ext cx="318" cy="251"/>
              </a:xfrm>
              <a:custGeom>
                <a:avLst/>
                <a:gdLst>
                  <a:gd name="T0" fmla="*/ 13 w 538"/>
                  <a:gd name="T1" fmla="*/ 0 h 254"/>
                  <a:gd name="T2" fmla="*/ 13 w 538"/>
                  <a:gd name="T3" fmla="*/ 0 h 254"/>
                  <a:gd name="T4" fmla="*/ 13 w 538"/>
                  <a:gd name="T5" fmla="*/ 8 h 254"/>
                  <a:gd name="T6" fmla="*/ 14 w 538"/>
                  <a:gd name="T7" fmla="*/ 31 h 254"/>
                  <a:gd name="T8" fmla="*/ 13 w 538"/>
                  <a:gd name="T9" fmla="*/ 66 h 254"/>
                  <a:gd name="T10" fmla="*/ 12 w 538"/>
                  <a:gd name="T11" fmla="*/ 92 h 254"/>
                  <a:gd name="T12" fmla="*/ 12 w 538"/>
                  <a:gd name="T13" fmla="*/ 104 h 254"/>
                  <a:gd name="T14" fmla="*/ 11 w 538"/>
                  <a:gd name="T15" fmla="*/ 120 h 254"/>
                  <a:gd name="T16" fmla="*/ 10 w 538"/>
                  <a:gd name="T17" fmla="*/ 134 h 254"/>
                  <a:gd name="T18" fmla="*/ 9 w 538"/>
                  <a:gd name="T19" fmla="*/ 168 h 254"/>
                  <a:gd name="T20" fmla="*/ 9 w 538"/>
                  <a:gd name="T21" fmla="*/ 198 h 254"/>
                  <a:gd name="T22" fmla="*/ 9 w 538"/>
                  <a:gd name="T23" fmla="*/ 220 h 254"/>
                  <a:gd name="T24" fmla="*/ 8 w 538"/>
                  <a:gd name="T25" fmla="*/ 233 h 254"/>
                  <a:gd name="T26" fmla="*/ 7 w 538"/>
                  <a:gd name="T27" fmla="*/ 228 h 254"/>
                  <a:gd name="T28" fmla="*/ 7 w 538"/>
                  <a:gd name="T29" fmla="*/ 210 h 254"/>
                  <a:gd name="T30" fmla="*/ 5 w 538"/>
                  <a:gd name="T31" fmla="*/ 198 h 254"/>
                  <a:gd name="T32" fmla="*/ 5 w 538"/>
                  <a:gd name="T33" fmla="*/ 191 h 254"/>
                  <a:gd name="T34" fmla="*/ 4 w 538"/>
                  <a:gd name="T35" fmla="*/ 198 h 254"/>
                  <a:gd name="T36" fmla="*/ 4 w 538"/>
                  <a:gd name="T37" fmla="*/ 205 h 254"/>
                  <a:gd name="T38" fmla="*/ 3 w 538"/>
                  <a:gd name="T39" fmla="*/ 210 h 254"/>
                  <a:gd name="T40" fmla="*/ 2 w 538"/>
                  <a:gd name="T41" fmla="*/ 208 h 254"/>
                  <a:gd name="T42" fmla="*/ 1 w 538"/>
                  <a:gd name="T43" fmla="*/ 194 h 254"/>
                  <a:gd name="T44" fmla="*/ 1 w 538"/>
                  <a:gd name="T45" fmla="*/ 168 h 254"/>
                  <a:gd name="T46" fmla="*/ 1 w 538"/>
                  <a:gd name="T47" fmla="*/ 147 h 254"/>
                  <a:gd name="T48" fmla="*/ 1 w 538"/>
                  <a:gd name="T49" fmla="*/ 147 h 254"/>
                  <a:gd name="T50" fmla="*/ 1 w 538"/>
                  <a:gd name="T51" fmla="*/ 162 h 254"/>
                  <a:gd name="T52" fmla="*/ 1 w 538"/>
                  <a:gd name="T53" fmla="*/ 181 h 254"/>
                  <a:gd name="T54" fmla="*/ 2 w 538"/>
                  <a:gd name="T55" fmla="*/ 188 h 254"/>
                  <a:gd name="T56" fmla="*/ 3 w 538"/>
                  <a:gd name="T57" fmla="*/ 178 h 254"/>
                  <a:gd name="T58" fmla="*/ 4 w 538"/>
                  <a:gd name="T59" fmla="*/ 168 h 254"/>
                  <a:gd name="T60" fmla="*/ 5 w 538"/>
                  <a:gd name="T61" fmla="*/ 162 h 254"/>
                  <a:gd name="T62" fmla="*/ 5 w 538"/>
                  <a:gd name="T63" fmla="*/ 165 h 254"/>
                  <a:gd name="T64" fmla="*/ 6 w 538"/>
                  <a:gd name="T65" fmla="*/ 175 h 254"/>
                  <a:gd name="T66" fmla="*/ 7 w 538"/>
                  <a:gd name="T67" fmla="*/ 188 h 254"/>
                  <a:gd name="T68" fmla="*/ 7 w 538"/>
                  <a:gd name="T69" fmla="*/ 201 h 254"/>
                  <a:gd name="T70" fmla="*/ 8 w 538"/>
                  <a:gd name="T71" fmla="*/ 205 h 254"/>
                  <a:gd name="T72" fmla="*/ 8 w 538"/>
                  <a:gd name="T73" fmla="*/ 196 h 254"/>
                  <a:gd name="T74" fmla="*/ 9 w 538"/>
                  <a:gd name="T75" fmla="*/ 170 h 254"/>
                  <a:gd name="T76" fmla="*/ 9 w 538"/>
                  <a:gd name="T77" fmla="*/ 139 h 254"/>
                  <a:gd name="T78" fmla="*/ 9 w 538"/>
                  <a:gd name="T79" fmla="*/ 115 h 254"/>
                  <a:gd name="T80" fmla="*/ 10 w 538"/>
                  <a:gd name="T81" fmla="*/ 94 h 254"/>
                  <a:gd name="T82" fmla="*/ 11 w 538"/>
                  <a:gd name="T83" fmla="*/ 84 h 254"/>
                  <a:gd name="T84" fmla="*/ 12 w 538"/>
                  <a:gd name="T85" fmla="*/ 73 h 254"/>
                  <a:gd name="T86" fmla="*/ 12 w 538"/>
                  <a:gd name="T87" fmla="*/ 63 h 254"/>
                  <a:gd name="T88" fmla="*/ 12 w 538"/>
                  <a:gd name="T89" fmla="*/ 42 h 254"/>
                  <a:gd name="T90" fmla="*/ 13 w 538"/>
                  <a:gd name="T91" fmla="*/ 28 h 254"/>
                  <a:gd name="T92" fmla="*/ 13 w 538"/>
                  <a:gd name="T93" fmla="*/ 10 h 254"/>
                  <a:gd name="T94" fmla="*/ 12 w 538"/>
                  <a:gd name="T95" fmla="*/ 2 h 254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38"/>
                  <a:gd name="T145" fmla="*/ 0 h 254"/>
                  <a:gd name="T146" fmla="*/ 538 w 538"/>
                  <a:gd name="T147" fmla="*/ 254 h 254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38" h="254">
                    <a:moveTo>
                      <a:pt x="504" y="2"/>
                    </a:moveTo>
                    <a:lnTo>
                      <a:pt x="507" y="0"/>
                    </a:lnTo>
                    <a:lnTo>
                      <a:pt x="512" y="0"/>
                    </a:lnTo>
                    <a:lnTo>
                      <a:pt x="517" y="0"/>
                    </a:lnTo>
                    <a:lnTo>
                      <a:pt x="525" y="2"/>
                    </a:lnTo>
                    <a:lnTo>
                      <a:pt x="530" y="8"/>
                    </a:lnTo>
                    <a:lnTo>
                      <a:pt x="535" y="18"/>
                    </a:lnTo>
                    <a:lnTo>
                      <a:pt x="538" y="31"/>
                    </a:lnTo>
                    <a:lnTo>
                      <a:pt x="538" y="52"/>
                    </a:lnTo>
                    <a:lnTo>
                      <a:pt x="530" y="73"/>
                    </a:lnTo>
                    <a:lnTo>
                      <a:pt x="514" y="88"/>
                    </a:lnTo>
                    <a:lnTo>
                      <a:pt x="494" y="99"/>
                    </a:lnTo>
                    <a:lnTo>
                      <a:pt x="473" y="106"/>
                    </a:lnTo>
                    <a:lnTo>
                      <a:pt x="449" y="111"/>
                    </a:lnTo>
                    <a:lnTo>
                      <a:pt x="429" y="119"/>
                    </a:lnTo>
                    <a:lnTo>
                      <a:pt x="408" y="127"/>
                    </a:lnTo>
                    <a:lnTo>
                      <a:pt x="397" y="137"/>
                    </a:lnTo>
                    <a:lnTo>
                      <a:pt x="387" y="148"/>
                    </a:lnTo>
                    <a:lnTo>
                      <a:pt x="379" y="163"/>
                    </a:lnTo>
                    <a:lnTo>
                      <a:pt x="377" y="182"/>
                    </a:lnTo>
                    <a:lnTo>
                      <a:pt x="371" y="197"/>
                    </a:lnTo>
                    <a:lnTo>
                      <a:pt x="364" y="213"/>
                    </a:lnTo>
                    <a:lnTo>
                      <a:pt x="356" y="228"/>
                    </a:lnTo>
                    <a:lnTo>
                      <a:pt x="345" y="241"/>
                    </a:lnTo>
                    <a:lnTo>
                      <a:pt x="330" y="252"/>
                    </a:lnTo>
                    <a:lnTo>
                      <a:pt x="312" y="254"/>
                    </a:lnTo>
                    <a:lnTo>
                      <a:pt x="296" y="254"/>
                    </a:lnTo>
                    <a:lnTo>
                      <a:pt x="283" y="249"/>
                    </a:lnTo>
                    <a:lnTo>
                      <a:pt x="270" y="241"/>
                    </a:lnTo>
                    <a:lnTo>
                      <a:pt x="255" y="231"/>
                    </a:lnTo>
                    <a:lnTo>
                      <a:pt x="239" y="221"/>
                    </a:lnTo>
                    <a:lnTo>
                      <a:pt x="223" y="213"/>
                    </a:lnTo>
                    <a:lnTo>
                      <a:pt x="205" y="208"/>
                    </a:lnTo>
                    <a:lnTo>
                      <a:pt x="184" y="205"/>
                    </a:lnTo>
                    <a:lnTo>
                      <a:pt x="169" y="208"/>
                    </a:lnTo>
                    <a:lnTo>
                      <a:pt x="158" y="213"/>
                    </a:lnTo>
                    <a:lnTo>
                      <a:pt x="148" y="218"/>
                    </a:lnTo>
                    <a:lnTo>
                      <a:pt x="138" y="223"/>
                    </a:lnTo>
                    <a:lnTo>
                      <a:pt x="127" y="228"/>
                    </a:lnTo>
                    <a:lnTo>
                      <a:pt x="112" y="231"/>
                    </a:lnTo>
                    <a:lnTo>
                      <a:pt x="96" y="234"/>
                    </a:lnTo>
                    <a:lnTo>
                      <a:pt x="73" y="228"/>
                    </a:lnTo>
                    <a:lnTo>
                      <a:pt x="54" y="221"/>
                    </a:lnTo>
                    <a:lnTo>
                      <a:pt x="39" y="208"/>
                    </a:lnTo>
                    <a:lnTo>
                      <a:pt x="26" y="195"/>
                    </a:lnTo>
                    <a:lnTo>
                      <a:pt x="16" y="182"/>
                    </a:lnTo>
                    <a:lnTo>
                      <a:pt x="8" y="169"/>
                    </a:lnTo>
                    <a:lnTo>
                      <a:pt x="3" y="161"/>
                    </a:lnTo>
                    <a:lnTo>
                      <a:pt x="0" y="158"/>
                    </a:lnTo>
                    <a:lnTo>
                      <a:pt x="3" y="161"/>
                    </a:lnTo>
                    <a:lnTo>
                      <a:pt x="8" y="166"/>
                    </a:lnTo>
                    <a:lnTo>
                      <a:pt x="16" y="176"/>
                    </a:lnTo>
                    <a:lnTo>
                      <a:pt x="29" y="187"/>
                    </a:lnTo>
                    <a:lnTo>
                      <a:pt x="44" y="195"/>
                    </a:lnTo>
                    <a:lnTo>
                      <a:pt x="62" y="202"/>
                    </a:lnTo>
                    <a:lnTo>
                      <a:pt x="86" y="202"/>
                    </a:lnTo>
                    <a:lnTo>
                      <a:pt x="109" y="200"/>
                    </a:lnTo>
                    <a:lnTo>
                      <a:pt x="130" y="192"/>
                    </a:lnTo>
                    <a:lnTo>
                      <a:pt x="151" y="187"/>
                    </a:lnTo>
                    <a:lnTo>
                      <a:pt x="166" y="182"/>
                    </a:lnTo>
                    <a:lnTo>
                      <a:pt x="179" y="179"/>
                    </a:lnTo>
                    <a:lnTo>
                      <a:pt x="190" y="176"/>
                    </a:lnTo>
                    <a:lnTo>
                      <a:pt x="200" y="176"/>
                    </a:lnTo>
                    <a:lnTo>
                      <a:pt x="213" y="179"/>
                    </a:lnTo>
                    <a:lnTo>
                      <a:pt x="223" y="184"/>
                    </a:lnTo>
                    <a:lnTo>
                      <a:pt x="234" y="189"/>
                    </a:lnTo>
                    <a:lnTo>
                      <a:pt x="244" y="195"/>
                    </a:lnTo>
                    <a:lnTo>
                      <a:pt x="257" y="202"/>
                    </a:lnTo>
                    <a:lnTo>
                      <a:pt x="270" y="213"/>
                    </a:lnTo>
                    <a:lnTo>
                      <a:pt x="283" y="218"/>
                    </a:lnTo>
                    <a:lnTo>
                      <a:pt x="296" y="223"/>
                    </a:lnTo>
                    <a:lnTo>
                      <a:pt x="309" y="223"/>
                    </a:lnTo>
                    <a:lnTo>
                      <a:pt x="322" y="218"/>
                    </a:lnTo>
                    <a:lnTo>
                      <a:pt x="330" y="210"/>
                    </a:lnTo>
                    <a:lnTo>
                      <a:pt x="340" y="197"/>
                    </a:lnTo>
                    <a:lnTo>
                      <a:pt x="345" y="184"/>
                    </a:lnTo>
                    <a:lnTo>
                      <a:pt x="353" y="169"/>
                    </a:lnTo>
                    <a:lnTo>
                      <a:pt x="358" y="153"/>
                    </a:lnTo>
                    <a:lnTo>
                      <a:pt x="366" y="137"/>
                    </a:lnTo>
                    <a:lnTo>
                      <a:pt x="374" y="122"/>
                    </a:lnTo>
                    <a:lnTo>
                      <a:pt x="384" y="111"/>
                    </a:lnTo>
                    <a:lnTo>
                      <a:pt x="395" y="101"/>
                    </a:lnTo>
                    <a:lnTo>
                      <a:pt x="408" y="96"/>
                    </a:lnTo>
                    <a:lnTo>
                      <a:pt x="423" y="91"/>
                    </a:lnTo>
                    <a:lnTo>
                      <a:pt x="442" y="88"/>
                    </a:lnTo>
                    <a:lnTo>
                      <a:pt x="457" y="80"/>
                    </a:lnTo>
                    <a:lnTo>
                      <a:pt x="473" y="78"/>
                    </a:lnTo>
                    <a:lnTo>
                      <a:pt x="486" y="70"/>
                    </a:lnTo>
                    <a:lnTo>
                      <a:pt x="499" y="62"/>
                    </a:lnTo>
                    <a:lnTo>
                      <a:pt x="504" y="49"/>
                    </a:lnTo>
                    <a:lnTo>
                      <a:pt x="507" y="36"/>
                    </a:lnTo>
                    <a:lnTo>
                      <a:pt x="509" y="28"/>
                    </a:lnTo>
                    <a:lnTo>
                      <a:pt x="509" y="18"/>
                    </a:lnTo>
                    <a:lnTo>
                      <a:pt x="507" y="10"/>
                    </a:lnTo>
                    <a:lnTo>
                      <a:pt x="507" y="5"/>
                    </a:lnTo>
                    <a:lnTo>
                      <a:pt x="504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206"/>
              <p:cNvSpPr>
                <a:spLocks/>
              </p:cNvSpPr>
              <p:nvPr/>
            </p:nvSpPr>
            <p:spPr bwMode="auto">
              <a:xfrm>
                <a:off x="2076" y="2857"/>
                <a:ext cx="246" cy="502"/>
              </a:xfrm>
              <a:custGeom>
                <a:avLst/>
                <a:gdLst>
                  <a:gd name="T0" fmla="*/ 1 w 415"/>
                  <a:gd name="T1" fmla="*/ 186 h 507"/>
                  <a:gd name="T2" fmla="*/ 1 w 415"/>
                  <a:gd name="T3" fmla="*/ 179 h 507"/>
                  <a:gd name="T4" fmla="*/ 1 w 415"/>
                  <a:gd name="T5" fmla="*/ 166 h 507"/>
                  <a:gd name="T6" fmla="*/ 1 w 415"/>
                  <a:gd name="T7" fmla="*/ 147 h 507"/>
                  <a:gd name="T8" fmla="*/ 1 w 415"/>
                  <a:gd name="T9" fmla="*/ 126 h 507"/>
                  <a:gd name="T10" fmla="*/ 1 w 415"/>
                  <a:gd name="T11" fmla="*/ 97 h 507"/>
                  <a:gd name="T12" fmla="*/ 1 w 415"/>
                  <a:gd name="T13" fmla="*/ 71 h 507"/>
                  <a:gd name="T14" fmla="*/ 2 w 415"/>
                  <a:gd name="T15" fmla="*/ 50 h 507"/>
                  <a:gd name="T16" fmla="*/ 3 w 415"/>
                  <a:gd name="T17" fmla="*/ 37 h 507"/>
                  <a:gd name="T18" fmla="*/ 4 w 415"/>
                  <a:gd name="T19" fmla="*/ 31 h 507"/>
                  <a:gd name="T20" fmla="*/ 5 w 415"/>
                  <a:gd name="T21" fmla="*/ 44 h 507"/>
                  <a:gd name="T22" fmla="*/ 6 w 415"/>
                  <a:gd name="T23" fmla="*/ 66 h 507"/>
                  <a:gd name="T24" fmla="*/ 7 w 415"/>
                  <a:gd name="T25" fmla="*/ 108 h 507"/>
                  <a:gd name="T26" fmla="*/ 8 w 415"/>
                  <a:gd name="T27" fmla="*/ 148 h 507"/>
                  <a:gd name="T28" fmla="*/ 8 w 415"/>
                  <a:gd name="T29" fmla="*/ 194 h 507"/>
                  <a:gd name="T30" fmla="*/ 9 w 415"/>
                  <a:gd name="T31" fmla="*/ 241 h 507"/>
                  <a:gd name="T32" fmla="*/ 9 w 415"/>
                  <a:gd name="T33" fmla="*/ 281 h 507"/>
                  <a:gd name="T34" fmla="*/ 9 w 415"/>
                  <a:gd name="T35" fmla="*/ 317 h 507"/>
                  <a:gd name="T36" fmla="*/ 10 w 415"/>
                  <a:gd name="T37" fmla="*/ 350 h 507"/>
                  <a:gd name="T38" fmla="*/ 10 w 415"/>
                  <a:gd name="T39" fmla="*/ 383 h 507"/>
                  <a:gd name="T40" fmla="*/ 11 w 415"/>
                  <a:gd name="T41" fmla="*/ 417 h 507"/>
                  <a:gd name="T42" fmla="*/ 11 w 415"/>
                  <a:gd name="T43" fmla="*/ 437 h 507"/>
                  <a:gd name="T44" fmla="*/ 11 w 415"/>
                  <a:gd name="T45" fmla="*/ 454 h 507"/>
                  <a:gd name="T46" fmla="*/ 11 w 415"/>
                  <a:gd name="T47" fmla="*/ 467 h 507"/>
                  <a:gd name="T48" fmla="*/ 11 w 415"/>
                  <a:gd name="T49" fmla="*/ 472 h 507"/>
                  <a:gd name="T50" fmla="*/ 11 w 415"/>
                  <a:gd name="T51" fmla="*/ 462 h 507"/>
                  <a:gd name="T52" fmla="*/ 11 w 415"/>
                  <a:gd name="T53" fmla="*/ 441 h 507"/>
                  <a:gd name="T54" fmla="*/ 11 w 415"/>
                  <a:gd name="T55" fmla="*/ 406 h 507"/>
                  <a:gd name="T56" fmla="*/ 11 w 415"/>
                  <a:gd name="T57" fmla="*/ 357 h 507"/>
                  <a:gd name="T58" fmla="*/ 10 w 415"/>
                  <a:gd name="T59" fmla="*/ 304 h 507"/>
                  <a:gd name="T60" fmla="*/ 9 w 415"/>
                  <a:gd name="T61" fmla="*/ 243 h 507"/>
                  <a:gd name="T62" fmla="*/ 9 w 415"/>
                  <a:gd name="T63" fmla="*/ 179 h 507"/>
                  <a:gd name="T64" fmla="*/ 8 w 415"/>
                  <a:gd name="T65" fmla="*/ 115 h 507"/>
                  <a:gd name="T66" fmla="*/ 7 w 415"/>
                  <a:gd name="T67" fmla="*/ 58 h 507"/>
                  <a:gd name="T68" fmla="*/ 5 w 415"/>
                  <a:gd name="T69" fmla="*/ 26 h 507"/>
                  <a:gd name="T70" fmla="*/ 4 w 415"/>
                  <a:gd name="T71" fmla="*/ 5 h 507"/>
                  <a:gd name="T72" fmla="*/ 3 w 415"/>
                  <a:gd name="T73" fmla="*/ 0 h 507"/>
                  <a:gd name="T74" fmla="*/ 2 w 415"/>
                  <a:gd name="T75" fmla="*/ 5 h 507"/>
                  <a:gd name="T76" fmla="*/ 1 w 415"/>
                  <a:gd name="T77" fmla="*/ 24 h 507"/>
                  <a:gd name="T78" fmla="*/ 1 w 415"/>
                  <a:gd name="T79" fmla="*/ 44 h 507"/>
                  <a:gd name="T80" fmla="*/ 1 w 415"/>
                  <a:gd name="T81" fmla="*/ 66 h 507"/>
                  <a:gd name="T82" fmla="*/ 1 w 415"/>
                  <a:gd name="T83" fmla="*/ 89 h 507"/>
                  <a:gd name="T84" fmla="*/ 1 w 415"/>
                  <a:gd name="T85" fmla="*/ 115 h 507"/>
                  <a:gd name="T86" fmla="*/ 0 w 415"/>
                  <a:gd name="T87" fmla="*/ 136 h 507"/>
                  <a:gd name="T88" fmla="*/ 1 w 415"/>
                  <a:gd name="T89" fmla="*/ 149 h 507"/>
                  <a:gd name="T90" fmla="*/ 1 w 415"/>
                  <a:gd name="T91" fmla="*/ 163 h 507"/>
                  <a:gd name="T92" fmla="*/ 1 w 415"/>
                  <a:gd name="T93" fmla="*/ 173 h 507"/>
                  <a:gd name="T94" fmla="*/ 1 w 415"/>
                  <a:gd name="T95" fmla="*/ 181 h 507"/>
                  <a:gd name="T96" fmla="*/ 1 w 415"/>
                  <a:gd name="T97" fmla="*/ 186 h 507"/>
                  <a:gd name="T98" fmla="*/ 1 w 415"/>
                  <a:gd name="T99" fmla="*/ 186 h 50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15"/>
                  <a:gd name="T151" fmla="*/ 0 h 507"/>
                  <a:gd name="T152" fmla="*/ 415 w 415"/>
                  <a:gd name="T153" fmla="*/ 507 h 50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15" h="507">
                    <a:moveTo>
                      <a:pt x="13" y="200"/>
                    </a:moveTo>
                    <a:lnTo>
                      <a:pt x="13" y="193"/>
                    </a:lnTo>
                    <a:lnTo>
                      <a:pt x="13" y="180"/>
                    </a:lnTo>
                    <a:lnTo>
                      <a:pt x="15" y="156"/>
                    </a:lnTo>
                    <a:lnTo>
                      <a:pt x="20" y="133"/>
                    </a:lnTo>
                    <a:lnTo>
                      <a:pt x="31" y="104"/>
                    </a:lnTo>
                    <a:lnTo>
                      <a:pt x="49" y="78"/>
                    </a:lnTo>
                    <a:lnTo>
                      <a:pt x="72" y="55"/>
                    </a:lnTo>
                    <a:lnTo>
                      <a:pt x="109" y="37"/>
                    </a:lnTo>
                    <a:lnTo>
                      <a:pt x="148" y="31"/>
                    </a:lnTo>
                    <a:lnTo>
                      <a:pt x="189" y="44"/>
                    </a:lnTo>
                    <a:lnTo>
                      <a:pt x="228" y="73"/>
                    </a:lnTo>
                    <a:lnTo>
                      <a:pt x="265" y="115"/>
                    </a:lnTo>
                    <a:lnTo>
                      <a:pt x="296" y="159"/>
                    </a:lnTo>
                    <a:lnTo>
                      <a:pt x="324" y="208"/>
                    </a:lnTo>
                    <a:lnTo>
                      <a:pt x="348" y="257"/>
                    </a:lnTo>
                    <a:lnTo>
                      <a:pt x="366" y="302"/>
                    </a:lnTo>
                    <a:lnTo>
                      <a:pt x="376" y="338"/>
                    </a:lnTo>
                    <a:lnTo>
                      <a:pt x="387" y="377"/>
                    </a:lnTo>
                    <a:lnTo>
                      <a:pt x="395" y="411"/>
                    </a:lnTo>
                    <a:lnTo>
                      <a:pt x="402" y="445"/>
                    </a:lnTo>
                    <a:lnTo>
                      <a:pt x="408" y="468"/>
                    </a:lnTo>
                    <a:lnTo>
                      <a:pt x="413" y="489"/>
                    </a:lnTo>
                    <a:lnTo>
                      <a:pt x="415" y="502"/>
                    </a:lnTo>
                    <a:lnTo>
                      <a:pt x="415" y="507"/>
                    </a:lnTo>
                    <a:lnTo>
                      <a:pt x="415" y="497"/>
                    </a:lnTo>
                    <a:lnTo>
                      <a:pt x="415" y="473"/>
                    </a:lnTo>
                    <a:lnTo>
                      <a:pt x="413" y="434"/>
                    </a:lnTo>
                    <a:lnTo>
                      <a:pt x="408" y="385"/>
                    </a:lnTo>
                    <a:lnTo>
                      <a:pt x="395" y="325"/>
                    </a:lnTo>
                    <a:lnTo>
                      <a:pt x="374" y="260"/>
                    </a:lnTo>
                    <a:lnTo>
                      <a:pt x="343" y="193"/>
                    </a:lnTo>
                    <a:lnTo>
                      <a:pt x="301" y="122"/>
                    </a:lnTo>
                    <a:lnTo>
                      <a:pt x="254" y="65"/>
                    </a:lnTo>
                    <a:lnTo>
                      <a:pt x="208" y="26"/>
                    </a:lnTo>
                    <a:lnTo>
                      <a:pt x="166" y="5"/>
                    </a:lnTo>
                    <a:lnTo>
                      <a:pt x="127" y="0"/>
                    </a:lnTo>
                    <a:lnTo>
                      <a:pt x="88" y="5"/>
                    </a:lnTo>
                    <a:lnTo>
                      <a:pt x="59" y="24"/>
                    </a:lnTo>
                    <a:lnTo>
                      <a:pt x="36" y="44"/>
                    </a:lnTo>
                    <a:lnTo>
                      <a:pt x="18" y="73"/>
                    </a:lnTo>
                    <a:lnTo>
                      <a:pt x="7" y="96"/>
                    </a:lnTo>
                    <a:lnTo>
                      <a:pt x="2" y="122"/>
                    </a:lnTo>
                    <a:lnTo>
                      <a:pt x="0" y="143"/>
                    </a:lnTo>
                    <a:lnTo>
                      <a:pt x="2" y="161"/>
                    </a:lnTo>
                    <a:lnTo>
                      <a:pt x="5" y="177"/>
                    </a:lnTo>
                    <a:lnTo>
                      <a:pt x="10" y="187"/>
                    </a:lnTo>
                    <a:lnTo>
                      <a:pt x="13" y="195"/>
                    </a:lnTo>
                    <a:lnTo>
                      <a:pt x="13" y="20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207"/>
              <p:cNvSpPr>
                <a:spLocks/>
              </p:cNvSpPr>
              <p:nvPr/>
            </p:nvSpPr>
            <p:spPr bwMode="auto">
              <a:xfrm>
                <a:off x="2042" y="2795"/>
                <a:ext cx="113" cy="74"/>
              </a:xfrm>
              <a:custGeom>
                <a:avLst/>
                <a:gdLst>
                  <a:gd name="T0" fmla="*/ 1 w 190"/>
                  <a:gd name="T1" fmla="*/ 36 h 75"/>
                  <a:gd name="T2" fmla="*/ 1 w 190"/>
                  <a:gd name="T3" fmla="*/ 37 h 75"/>
                  <a:gd name="T4" fmla="*/ 1 w 190"/>
                  <a:gd name="T5" fmla="*/ 37 h 75"/>
                  <a:gd name="T6" fmla="*/ 1 w 190"/>
                  <a:gd name="T7" fmla="*/ 40 h 75"/>
                  <a:gd name="T8" fmla="*/ 1 w 190"/>
                  <a:gd name="T9" fmla="*/ 45 h 75"/>
                  <a:gd name="T10" fmla="*/ 1 w 190"/>
                  <a:gd name="T11" fmla="*/ 50 h 75"/>
                  <a:gd name="T12" fmla="*/ 2 w 190"/>
                  <a:gd name="T13" fmla="*/ 55 h 75"/>
                  <a:gd name="T14" fmla="*/ 2 w 190"/>
                  <a:gd name="T15" fmla="*/ 58 h 75"/>
                  <a:gd name="T16" fmla="*/ 2 w 190"/>
                  <a:gd name="T17" fmla="*/ 63 h 75"/>
                  <a:gd name="T18" fmla="*/ 3 w 190"/>
                  <a:gd name="T19" fmla="*/ 66 h 75"/>
                  <a:gd name="T20" fmla="*/ 3 w 190"/>
                  <a:gd name="T21" fmla="*/ 68 h 75"/>
                  <a:gd name="T22" fmla="*/ 4 w 190"/>
                  <a:gd name="T23" fmla="*/ 66 h 75"/>
                  <a:gd name="T24" fmla="*/ 4 w 190"/>
                  <a:gd name="T25" fmla="*/ 63 h 75"/>
                  <a:gd name="T26" fmla="*/ 4 w 190"/>
                  <a:gd name="T27" fmla="*/ 60 h 75"/>
                  <a:gd name="T28" fmla="*/ 5 w 190"/>
                  <a:gd name="T29" fmla="*/ 58 h 75"/>
                  <a:gd name="T30" fmla="*/ 5 w 190"/>
                  <a:gd name="T31" fmla="*/ 55 h 75"/>
                  <a:gd name="T32" fmla="*/ 5 w 190"/>
                  <a:gd name="T33" fmla="*/ 55 h 75"/>
                  <a:gd name="T34" fmla="*/ 5 w 190"/>
                  <a:gd name="T35" fmla="*/ 53 h 75"/>
                  <a:gd name="T36" fmla="*/ 5 w 190"/>
                  <a:gd name="T37" fmla="*/ 53 h 75"/>
                  <a:gd name="T38" fmla="*/ 4 w 190"/>
                  <a:gd name="T39" fmla="*/ 50 h 75"/>
                  <a:gd name="T40" fmla="*/ 4 w 190"/>
                  <a:gd name="T41" fmla="*/ 50 h 75"/>
                  <a:gd name="T42" fmla="*/ 4 w 190"/>
                  <a:gd name="T43" fmla="*/ 45 h 75"/>
                  <a:gd name="T44" fmla="*/ 4 w 190"/>
                  <a:gd name="T45" fmla="*/ 42 h 75"/>
                  <a:gd name="T46" fmla="*/ 3 w 190"/>
                  <a:gd name="T47" fmla="*/ 40 h 75"/>
                  <a:gd name="T48" fmla="*/ 2 w 190"/>
                  <a:gd name="T49" fmla="*/ 37 h 75"/>
                  <a:gd name="T50" fmla="*/ 2 w 190"/>
                  <a:gd name="T51" fmla="*/ 36 h 75"/>
                  <a:gd name="T52" fmla="*/ 2 w 190"/>
                  <a:gd name="T53" fmla="*/ 31 h 75"/>
                  <a:gd name="T54" fmla="*/ 1 w 190"/>
                  <a:gd name="T55" fmla="*/ 23 h 75"/>
                  <a:gd name="T56" fmla="*/ 1 w 190"/>
                  <a:gd name="T57" fmla="*/ 16 h 75"/>
                  <a:gd name="T58" fmla="*/ 1 w 190"/>
                  <a:gd name="T59" fmla="*/ 5 h 75"/>
                  <a:gd name="T60" fmla="*/ 1 w 190"/>
                  <a:gd name="T61" fmla="*/ 3 h 75"/>
                  <a:gd name="T62" fmla="*/ 1 w 190"/>
                  <a:gd name="T63" fmla="*/ 0 h 75"/>
                  <a:gd name="T64" fmla="*/ 1 w 190"/>
                  <a:gd name="T65" fmla="*/ 0 h 75"/>
                  <a:gd name="T66" fmla="*/ 0 w 190"/>
                  <a:gd name="T67" fmla="*/ 5 h 75"/>
                  <a:gd name="T68" fmla="*/ 1 w 190"/>
                  <a:gd name="T69" fmla="*/ 16 h 75"/>
                  <a:gd name="T70" fmla="*/ 1 w 190"/>
                  <a:gd name="T71" fmla="*/ 23 h 75"/>
                  <a:gd name="T72" fmla="*/ 1 w 190"/>
                  <a:gd name="T73" fmla="*/ 36 h 75"/>
                  <a:gd name="T74" fmla="*/ 1 w 190"/>
                  <a:gd name="T75" fmla="*/ 36 h 7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0"/>
                  <a:gd name="T115" fmla="*/ 0 h 75"/>
                  <a:gd name="T116" fmla="*/ 190 w 190"/>
                  <a:gd name="T117" fmla="*/ 75 h 75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0" h="75">
                    <a:moveTo>
                      <a:pt x="21" y="36"/>
                    </a:moveTo>
                    <a:lnTo>
                      <a:pt x="24" y="39"/>
                    </a:lnTo>
                    <a:lnTo>
                      <a:pt x="29" y="42"/>
                    </a:lnTo>
                    <a:lnTo>
                      <a:pt x="34" y="47"/>
                    </a:lnTo>
                    <a:lnTo>
                      <a:pt x="44" y="52"/>
                    </a:lnTo>
                    <a:lnTo>
                      <a:pt x="52" y="57"/>
                    </a:lnTo>
                    <a:lnTo>
                      <a:pt x="65" y="62"/>
                    </a:lnTo>
                    <a:lnTo>
                      <a:pt x="78" y="65"/>
                    </a:lnTo>
                    <a:lnTo>
                      <a:pt x="94" y="70"/>
                    </a:lnTo>
                    <a:lnTo>
                      <a:pt x="109" y="73"/>
                    </a:lnTo>
                    <a:lnTo>
                      <a:pt x="125" y="75"/>
                    </a:lnTo>
                    <a:lnTo>
                      <a:pt x="140" y="73"/>
                    </a:lnTo>
                    <a:lnTo>
                      <a:pt x="156" y="70"/>
                    </a:lnTo>
                    <a:lnTo>
                      <a:pt x="169" y="67"/>
                    </a:lnTo>
                    <a:lnTo>
                      <a:pt x="179" y="65"/>
                    </a:lnTo>
                    <a:lnTo>
                      <a:pt x="187" y="62"/>
                    </a:lnTo>
                    <a:lnTo>
                      <a:pt x="190" y="62"/>
                    </a:lnTo>
                    <a:lnTo>
                      <a:pt x="187" y="60"/>
                    </a:lnTo>
                    <a:lnTo>
                      <a:pt x="182" y="60"/>
                    </a:lnTo>
                    <a:lnTo>
                      <a:pt x="172" y="57"/>
                    </a:lnTo>
                    <a:lnTo>
                      <a:pt x="159" y="57"/>
                    </a:lnTo>
                    <a:lnTo>
                      <a:pt x="143" y="52"/>
                    </a:lnTo>
                    <a:lnTo>
                      <a:pt x="127" y="49"/>
                    </a:lnTo>
                    <a:lnTo>
                      <a:pt x="112" y="47"/>
                    </a:lnTo>
                    <a:lnTo>
                      <a:pt x="96" y="44"/>
                    </a:lnTo>
                    <a:lnTo>
                      <a:pt x="78" y="36"/>
                    </a:lnTo>
                    <a:lnTo>
                      <a:pt x="62" y="31"/>
                    </a:lnTo>
                    <a:lnTo>
                      <a:pt x="49" y="23"/>
                    </a:lnTo>
                    <a:lnTo>
                      <a:pt x="39" y="16"/>
                    </a:lnTo>
                    <a:lnTo>
                      <a:pt x="26" y="5"/>
                    </a:lnTo>
                    <a:lnTo>
                      <a:pt x="18" y="3"/>
                    </a:lnTo>
                    <a:lnTo>
                      <a:pt x="11" y="0"/>
                    </a:lnTo>
                    <a:lnTo>
                      <a:pt x="5" y="0"/>
                    </a:lnTo>
                    <a:lnTo>
                      <a:pt x="0" y="5"/>
                    </a:lnTo>
                    <a:lnTo>
                      <a:pt x="3" y="16"/>
                    </a:lnTo>
                    <a:lnTo>
                      <a:pt x="11" y="23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208"/>
              <p:cNvSpPr>
                <a:spLocks/>
              </p:cNvSpPr>
              <p:nvPr/>
            </p:nvSpPr>
            <p:spPr bwMode="auto">
              <a:xfrm>
                <a:off x="2039" y="2671"/>
                <a:ext cx="246" cy="267"/>
              </a:xfrm>
              <a:custGeom>
                <a:avLst/>
                <a:gdLst>
                  <a:gd name="T0" fmla="*/ 0 w 413"/>
                  <a:gd name="T1" fmla="*/ 21 h 268"/>
                  <a:gd name="T2" fmla="*/ 1 w 413"/>
                  <a:gd name="T3" fmla="*/ 21 h 268"/>
                  <a:gd name="T4" fmla="*/ 1 w 413"/>
                  <a:gd name="T5" fmla="*/ 21 h 268"/>
                  <a:gd name="T6" fmla="*/ 1 w 413"/>
                  <a:gd name="T7" fmla="*/ 21 h 268"/>
                  <a:gd name="T8" fmla="*/ 2 w 413"/>
                  <a:gd name="T9" fmla="*/ 24 h 268"/>
                  <a:gd name="T10" fmla="*/ 4 w 413"/>
                  <a:gd name="T11" fmla="*/ 26 h 268"/>
                  <a:gd name="T12" fmla="*/ 5 w 413"/>
                  <a:gd name="T13" fmla="*/ 37 h 268"/>
                  <a:gd name="T14" fmla="*/ 6 w 413"/>
                  <a:gd name="T15" fmla="*/ 47 h 268"/>
                  <a:gd name="T16" fmla="*/ 8 w 413"/>
                  <a:gd name="T17" fmla="*/ 68 h 268"/>
                  <a:gd name="T18" fmla="*/ 8 w 413"/>
                  <a:gd name="T19" fmla="*/ 91 h 268"/>
                  <a:gd name="T20" fmla="*/ 9 w 413"/>
                  <a:gd name="T21" fmla="*/ 120 h 268"/>
                  <a:gd name="T22" fmla="*/ 10 w 413"/>
                  <a:gd name="T23" fmla="*/ 147 h 268"/>
                  <a:gd name="T24" fmla="*/ 10 w 413"/>
                  <a:gd name="T25" fmla="*/ 180 h 268"/>
                  <a:gd name="T26" fmla="*/ 11 w 413"/>
                  <a:gd name="T27" fmla="*/ 211 h 268"/>
                  <a:gd name="T28" fmla="*/ 11 w 413"/>
                  <a:gd name="T29" fmla="*/ 237 h 268"/>
                  <a:gd name="T30" fmla="*/ 11 w 413"/>
                  <a:gd name="T31" fmla="*/ 253 h 268"/>
                  <a:gd name="T32" fmla="*/ 11 w 413"/>
                  <a:gd name="T33" fmla="*/ 261 h 268"/>
                  <a:gd name="T34" fmla="*/ 11 w 413"/>
                  <a:gd name="T35" fmla="*/ 253 h 268"/>
                  <a:gd name="T36" fmla="*/ 11 w 413"/>
                  <a:gd name="T37" fmla="*/ 235 h 268"/>
                  <a:gd name="T38" fmla="*/ 11 w 413"/>
                  <a:gd name="T39" fmla="*/ 206 h 268"/>
                  <a:gd name="T40" fmla="*/ 11 w 413"/>
                  <a:gd name="T41" fmla="*/ 172 h 268"/>
                  <a:gd name="T42" fmla="*/ 10 w 413"/>
                  <a:gd name="T43" fmla="*/ 136 h 268"/>
                  <a:gd name="T44" fmla="*/ 10 w 413"/>
                  <a:gd name="T45" fmla="*/ 104 h 268"/>
                  <a:gd name="T46" fmla="*/ 9 w 413"/>
                  <a:gd name="T47" fmla="*/ 70 h 268"/>
                  <a:gd name="T48" fmla="*/ 8 w 413"/>
                  <a:gd name="T49" fmla="*/ 39 h 268"/>
                  <a:gd name="T50" fmla="*/ 6 w 413"/>
                  <a:gd name="T51" fmla="*/ 18 h 268"/>
                  <a:gd name="T52" fmla="*/ 5 w 413"/>
                  <a:gd name="T53" fmla="*/ 5 h 268"/>
                  <a:gd name="T54" fmla="*/ 4 w 413"/>
                  <a:gd name="T55" fmla="*/ 0 h 268"/>
                  <a:gd name="T56" fmla="*/ 2 w 413"/>
                  <a:gd name="T57" fmla="*/ 3 h 268"/>
                  <a:gd name="T58" fmla="*/ 1 w 413"/>
                  <a:gd name="T59" fmla="*/ 8 h 268"/>
                  <a:gd name="T60" fmla="*/ 1 w 413"/>
                  <a:gd name="T61" fmla="*/ 13 h 268"/>
                  <a:gd name="T62" fmla="*/ 1 w 413"/>
                  <a:gd name="T63" fmla="*/ 18 h 268"/>
                  <a:gd name="T64" fmla="*/ 0 w 413"/>
                  <a:gd name="T65" fmla="*/ 21 h 268"/>
                  <a:gd name="T66" fmla="*/ 0 w 413"/>
                  <a:gd name="T67" fmla="*/ 21 h 26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13"/>
                  <a:gd name="T103" fmla="*/ 0 h 268"/>
                  <a:gd name="T104" fmla="*/ 413 w 413"/>
                  <a:gd name="T105" fmla="*/ 268 h 26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13" h="268">
                    <a:moveTo>
                      <a:pt x="0" y="21"/>
                    </a:moveTo>
                    <a:lnTo>
                      <a:pt x="8" y="21"/>
                    </a:lnTo>
                    <a:lnTo>
                      <a:pt x="26" y="21"/>
                    </a:lnTo>
                    <a:lnTo>
                      <a:pt x="57" y="21"/>
                    </a:lnTo>
                    <a:lnTo>
                      <a:pt x="93" y="24"/>
                    </a:lnTo>
                    <a:lnTo>
                      <a:pt x="135" y="26"/>
                    </a:lnTo>
                    <a:lnTo>
                      <a:pt x="182" y="37"/>
                    </a:lnTo>
                    <a:lnTo>
                      <a:pt x="229" y="47"/>
                    </a:lnTo>
                    <a:lnTo>
                      <a:pt x="273" y="68"/>
                    </a:lnTo>
                    <a:lnTo>
                      <a:pt x="312" y="91"/>
                    </a:lnTo>
                    <a:lnTo>
                      <a:pt x="340" y="120"/>
                    </a:lnTo>
                    <a:lnTo>
                      <a:pt x="366" y="154"/>
                    </a:lnTo>
                    <a:lnTo>
                      <a:pt x="384" y="187"/>
                    </a:lnTo>
                    <a:lnTo>
                      <a:pt x="397" y="218"/>
                    </a:lnTo>
                    <a:lnTo>
                      <a:pt x="405" y="244"/>
                    </a:lnTo>
                    <a:lnTo>
                      <a:pt x="410" y="260"/>
                    </a:lnTo>
                    <a:lnTo>
                      <a:pt x="413" y="268"/>
                    </a:lnTo>
                    <a:lnTo>
                      <a:pt x="410" y="260"/>
                    </a:lnTo>
                    <a:lnTo>
                      <a:pt x="410" y="242"/>
                    </a:lnTo>
                    <a:lnTo>
                      <a:pt x="408" y="213"/>
                    </a:lnTo>
                    <a:lnTo>
                      <a:pt x="400" y="179"/>
                    </a:lnTo>
                    <a:lnTo>
                      <a:pt x="384" y="143"/>
                    </a:lnTo>
                    <a:lnTo>
                      <a:pt x="364" y="104"/>
                    </a:lnTo>
                    <a:lnTo>
                      <a:pt x="330" y="70"/>
                    </a:lnTo>
                    <a:lnTo>
                      <a:pt x="283" y="39"/>
                    </a:lnTo>
                    <a:lnTo>
                      <a:pt x="229" y="18"/>
                    </a:lnTo>
                    <a:lnTo>
                      <a:pt x="179" y="5"/>
                    </a:lnTo>
                    <a:lnTo>
                      <a:pt x="130" y="0"/>
                    </a:lnTo>
                    <a:lnTo>
                      <a:pt x="88" y="3"/>
                    </a:lnTo>
                    <a:lnTo>
                      <a:pt x="52" y="8"/>
                    </a:lnTo>
                    <a:lnTo>
                      <a:pt x="26" y="13"/>
                    </a:lnTo>
                    <a:lnTo>
                      <a:pt x="8" y="18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209"/>
              <p:cNvSpPr>
                <a:spLocks/>
              </p:cNvSpPr>
              <p:nvPr/>
            </p:nvSpPr>
            <p:spPr bwMode="auto">
              <a:xfrm>
                <a:off x="2109" y="2361"/>
                <a:ext cx="69" cy="167"/>
              </a:xfrm>
              <a:custGeom>
                <a:avLst/>
                <a:gdLst>
                  <a:gd name="T0" fmla="*/ 3 w 114"/>
                  <a:gd name="T1" fmla="*/ 13 h 169"/>
                  <a:gd name="T2" fmla="*/ 3 w 114"/>
                  <a:gd name="T3" fmla="*/ 16 h 169"/>
                  <a:gd name="T4" fmla="*/ 3 w 114"/>
                  <a:gd name="T5" fmla="*/ 21 h 169"/>
                  <a:gd name="T6" fmla="*/ 3 w 114"/>
                  <a:gd name="T7" fmla="*/ 29 h 169"/>
                  <a:gd name="T8" fmla="*/ 3 w 114"/>
                  <a:gd name="T9" fmla="*/ 42 h 169"/>
                  <a:gd name="T10" fmla="*/ 3 w 114"/>
                  <a:gd name="T11" fmla="*/ 48 h 169"/>
                  <a:gd name="T12" fmla="*/ 3 w 114"/>
                  <a:gd name="T13" fmla="*/ 66 h 169"/>
                  <a:gd name="T14" fmla="*/ 3 w 114"/>
                  <a:gd name="T15" fmla="*/ 84 h 169"/>
                  <a:gd name="T16" fmla="*/ 2 w 114"/>
                  <a:gd name="T17" fmla="*/ 105 h 169"/>
                  <a:gd name="T18" fmla="*/ 2 w 114"/>
                  <a:gd name="T19" fmla="*/ 120 h 169"/>
                  <a:gd name="T20" fmla="*/ 1 w 114"/>
                  <a:gd name="T21" fmla="*/ 129 h 169"/>
                  <a:gd name="T22" fmla="*/ 1 w 114"/>
                  <a:gd name="T23" fmla="*/ 140 h 169"/>
                  <a:gd name="T24" fmla="*/ 1 w 114"/>
                  <a:gd name="T25" fmla="*/ 145 h 169"/>
                  <a:gd name="T26" fmla="*/ 1 w 114"/>
                  <a:gd name="T27" fmla="*/ 150 h 169"/>
                  <a:gd name="T28" fmla="*/ 1 w 114"/>
                  <a:gd name="T29" fmla="*/ 153 h 169"/>
                  <a:gd name="T30" fmla="*/ 0 w 114"/>
                  <a:gd name="T31" fmla="*/ 153 h 169"/>
                  <a:gd name="T32" fmla="*/ 0 w 114"/>
                  <a:gd name="T33" fmla="*/ 155 h 169"/>
                  <a:gd name="T34" fmla="*/ 0 w 114"/>
                  <a:gd name="T35" fmla="*/ 153 h 169"/>
                  <a:gd name="T36" fmla="*/ 1 w 114"/>
                  <a:gd name="T37" fmla="*/ 148 h 169"/>
                  <a:gd name="T38" fmla="*/ 1 w 114"/>
                  <a:gd name="T39" fmla="*/ 140 h 169"/>
                  <a:gd name="T40" fmla="*/ 1 w 114"/>
                  <a:gd name="T41" fmla="*/ 129 h 169"/>
                  <a:gd name="T42" fmla="*/ 1 w 114"/>
                  <a:gd name="T43" fmla="*/ 121 h 169"/>
                  <a:gd name="T44" fmla="*/ 1 w 114"/>
                  <a:gd name="T45" fmla="*/ 110 h 169"/>
                  <a:gd name="T46" fmla="*/ 2 w 114"/>
                  <a:gd name="T47" fmla="*/ 97 h 169"/>
                  <a:gd name="T48" fmla="*/ 2 w 114"/>
                  <a:gd name="T49" fmla="*/ 87 h 169"/>
                  <a:gd name="T50" fmla="*/ 2 w 114"/>
                  <a:gd name="T51" fmla="*/ 71 h 169"/>
                  <a:gd name="T52" fmla="*/ 2 w 114"/>
                  <a:gd name="T53" fmla="*/ 56 h 169"/>
                  <a:gd name="T54" fmla="*/ 2 w 114"/>
                  <a:gd name="T55" fmla="*/ 43 h 169"/>
                  <a:gd name="T56" fmla="*/ 2 w 114"/>
                  <a:gd name="T57" fmla="*/ 34 h 169"/>
                  <a:gd name="T58" fmla="*/ 2 w 114"/>
                  <a:gd name="T59" fmla="*/ 21 h 169"/>
                  <a:gd name="T60" fmla="*/ 2 w 114"/>
                  <a:gd name="T61" fmla="*/ 11 h 169"/>
                  <a:gd name="T62" fmla="*/ 2 w 114"/>
                  <a:gd name="T63" fmla="*/ 6 h 169"/>
                  <a:gd name="T64" fmla="*/ 2 w 114"/>
                  <a:gd name="T65" fmla="*/ 3 h 169"/>
                  <a:gd name="T66" fmla="*/ 2 w 114"/>
                  <a:gd name="T67" fmla="*/ 3 h 169"/>
                  <a:gd name="T68" fmla="*/ 3 w 114"/>
                  <a:gd name="T69" fmla="*/ 0 h 169"/>
                  <a:gd name="T70" fmla="*/ 3 w 114"/>
                  <a:gd name="T71" fmla="*/ 0 h 169"/>
                  <a:gd name="T72" fmla="*/ 3 w 114"/>
                  <a:gd name="T73" fmla="*/ 6 h 169"/>
                  <a:gd name="T74" fmla="*/ 3 w 114"/>
                  <a:gd name="T75" fmla="*/ 8 h 169"/>
                  <a:gd name="T76" fmla="*/ 3 w 114"/>
                  <a:gd name="T77" fmla="*/ 13 h 169"/>
                  <a:gd name="T78" fmla="*/ 3 w 114"/>
                  <a:gd name="T79" fmla="*/ 13 h 16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14"/>
                  <a:gd name="T121" fmla="*/ 0 h 169"/>
                  <a:gd name="T122" fmla="*/ 114 w 114"/>
                  <a:gd name="T123" fmla="*/ 169 h 16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14" h="169">
                    <a:moveTo>
                      <a:pt x="109" y="13"/>
                    </a:moveTo>
                    <a:lnTo>
                      <a:pt x="109" y="16"/>
                    </a:lnTo>
                    <a:lnTo>
                      <a:pt x="109" y="21"/>
                    </a:lnTo>
                    <a:lnTo>
                      <a:pt x="112" y="29"/>
                    </a:lnTo>
                    <a:lnTo>
                      <a:pt x="114" y="42"/>
                    </a:lnTo>
                    <a:lnTo>
                      <a:pt x="112" y="55"/>
                    </a:lnTo>
                    <a:lnTo>
                      <a:pt x="109" y="73"/>
                    </a:lnTo>
                    <a:lnTo>
                      <a:pt x="101" y="91"/>
                    </a:lnTo>
                    <a:lnTo>
                      <a:pt x="88" y="112"/>
                    </a:lnTo>
                    <a:lnTo>
                      <a:pt x="70" y="128"/>
                    </a:lnTo>
                    <a:lnTo>
                      <a:pt x="54" y="143"/>
                    </a:lnTo>
                    <a:lnTo>
                      <a:pt x="39" y="154"/>
                    </a:lnTo>
                    <a:lnTo>
                      <a:pt x="26" y="159"/>
                    </a:lnTo>
                    <a:lnTo>
                      <a:pt x="13" y="164"/>
                    </a:lnTo>
                    <a:lnTo>
                      <a:pt x="5" y="167"/>
                    </a:lnTo>
                    <a:lnTo>
                      <a:pt x="0" y="167"/>
                    </a:lnTo>
                    <a:lnTo>
                      <a:pt x="0" y="169"/>
                    </a:lnTo>
                    <a:lnTo>
                      <a:pt x="0" y="167"/>
                    </a:lnTo>
                    <a:lnTo>
                      <a:pt x="5" y="162"/>
                    </a:lnTo>
                    <a:lnTo>
                      <a:pt x="13" y="154"/>
                    </a:lnTo>
                    <a:lnTo>
                      <a:pt x="26" y="143"/>
                    </a:lnTo>
                    <a:lnTo>
                      <a:pt x="36" y="130"/>
                    </a:lnTo>
                    <a:lnTo>
                      <a:pt x="49" y="117"/>
                    </a:lnTo>
                    <a:lnTo>
                      <a:pt x="60" y="104"/>
                    </a:lnTo>
                    <a:lnTo>
                      <a:pt x="70" y="94"/>
                    </a:lnTo>
                    <a:lnTo>
                      <a:pt x="75" y="78"/>
                    </a:lnTo>
                    <a:lnTo>
                      <a:pt x="83" y="63"/>
                    </a:lnTo>
                    <a:lnTo>
                      <a:pt x="86" y="50"/>
                    </a:lnTo>
                    <a:lnTo>
                      <a:pt x="88" y="34"/>
                    </a:lnTo>
                    <a:lnTo>
                      <a:pt x="88" y="21"/>
                    </a:lnTo>
                    <a:lnTo>
                      <a:pt x="91" y="11"/>
                    </a:lnTo>
                    <a:lnTo>
                      <a:pt x="91" y="6"/>
                    </a:lnTo>
                    <a:lnTo>
                      <a:pt x="91" y="3"/>
                    </a:lnTo>
                    <a:lnTo>
                      <a:pt x="96" y="0"/>
                    </a:lnTo>
                    <a:lnTo>
                      <a:pt x="101" y="6"/>
                    </a:lnTo>
                    <a:lnTo>
                      <a:pt x="104" y="8"/>
                    </a:lnTo>
                    <a:lnTo>
                      <a:pt x="109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210"/>
              <p:cNvSpPr>
                <a:spLocks/>
              </p:cNvSpPr>
              <p:nvPr/>
            </p:nvSpPr>
            <p:spPr bwMode="auto">
              <a:xfrm>
                <a:off x="2050" y="2305"/>
                <a:ext cx="118" cy="81"/>
              </a:xfrm>
              <a:custGeom>
                <a:avLst/>
                <a:gdLst>
                  <a:gd name="T0" fmla="*/ 5 w 200"/>
                  <a:gd name="T1" fmla="*/ 81 h 81"/>
                  <a:gd name="T2" fmla="*/ 5 w 200"/>
                  <a:gd name="T3" fmla="*/ 78 h 81"/>
                  <a:gd name="T4" fmla="*/ 5 w 200"/>
                  <a:gd name="T5" fmla="*/ 73 h 81"/>
                  <a:gd name="T6" fmla="*/ 5 w 200"/>
                  <a:gd name="T7" fmla="*/ 68 h 81"/>
                  <a:gd name="T8" fmla="*/ 5 w 200"/>
                  <a:gd name="T9" fmla="*/ 60 h 81"/>
                  <a:gd name="T10" fmla="*/ 4 w 200"/>
                  <a:gd name="T11" fmla="*/ 52 h 81"/>
                  <a:gd name="T12" fmla="*/ 4 w 200"/>
                  <a:gd name="T13" fmla="*/ 44 h 81"/>
                  <a:gd name="T14" fmla="*/ 4 w 200"/>
                  <a:gd name="T15" fmla="*/ 37 h 81"/>
                  <a:gd name="T16" fmla="*/ 3 w 200"/>
                  <a:gd name="T17" fmla="*/ 31 h 81"/>
                  <a:gd name="T18" fmla="*/ 2 w 200"/>
                  <a:gd name="T19" fmla="*/ 26 h 81"/>
                  <a:gd name="T20" fmla="*/ 2 w 200"/>
                  <a:gd name="T21" fmla="*/ 24 h 81"/>
                  <a:gd name="T22" fmla="*/ 1 w 200"/>
                  <a:gd name="T23" fmla="*/ 21 h 81"/>
                  <a:gd name="T24" fmla="*/ 1 w 200"/>
                  <a:gd name="T25" fmla="*/ 21 h 81"/>
                  <a:gd name="T26" fmla="*/ 1 w 200"/>
                  <a:gd name="T27" fmla="*/ 21 h 81"/>
                  <a:gd name="T28" fmla="*/ 1 w 200"/>
                  <a:gd name="T29" fmla="*/ 24 h 81"/>
                  <a:gd name="T30" fmla="*/ 1 w 200"/>
                  <a:gd name="T31" fmla="*/ 24 h 81"/>
                  <a:gd name="T32" fmla="*/ 0 w 200"/>
                  <a:gd name="T33" fmla="*/ 24 h 81"/>
                  <a:gd name="T34" fmla="*/ 1 w 200"/>
                  <a:gd name="T35" fmla="*/ 24 h 81"/>
                  <a:gd name="T36" fmla="*/ 1 w 200"/>
                  <a:gd name="T37" fmla="*/ 19 h 81"/>
                  <a:gd name="T38" fmla="*/ 1 w 200"/>
                  <a:gd name="T39" fmla="*/ 13 h 81"/>
                  <a:gd name="T40" fmla="*/ 1 w 200"/>
                  <a:gd name="T41" fmla="*/ 8 h 81"/>
                  <a:gd name="T42" fmla="*/ 1 w 200"/>
                  <a:gd name="T43" fmla="*/ 3 h 81"/>
                  <a:gd name="T44" fmla="*/ 2 w 200"/>
                  <a:gd name="T45" fmla="*/ 0 h 81"/>
                  <a:gd name="T46" fmla="*/ 2 w 200"/>
                  <a:gd name="T47" fmla="*/ 3 h 81"/>
                  <a:gd name="T48" fmla="*/ 3 w 200"/>
                  <a:gd name="T49" fmla="*/ 6 h 81"/>
                  <a:gd name="T50" fmla="*/ 4 w 200"/>
                  <a:gd name="T51" fmla="*/ 13 h 81"/>
                  <a:gd name="T52" fmla="*/ 4 w 200"/>
                  <a:gd name="T53" fmla="*/ 24 h 81"/>
                  <a:gd name="T54" fmla="*/ 5 w 200"/>
                  <a:gd name="T55" fmla="*/ 37 h 81"/>
                  <a:gd name="T56" fmla="*/ 5 w 200"/>
                  <a:gd name="T57" fmla="*/ 50 h 81"/>
                  <a:gd name="T58" fmla="*/ 5 w 200"/>
                  <a:gd name="T59" fmla="*/ 60 h 81"/>
                  <a:gd name="T60" fmla="*/ 5 w 200"/>
                  <a:gd name="T61" fmla="*/ 70 h 81"/>
                  <a:gd name="T62" fmla="*/ 5 w 200"/>
                  <a:gd name="T63" fmla="*/ 76 h 81"/>
                  <a:gd name="T64" fmla="*/ 5 w 200"/>
                  <a:gd name="T65" fmla="*/ 81 h 81"/>
                  <a:gd name="T66" fmla="*/ 5 w 200"/>
                  <a:gd name="T67" fmla="*/ 81 h 8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"/>
                  <a:gd name="T103" fmla="*/ 0 h 81"/>
                  <a:gd name="T104" fmla="*/ 200 w 200"/>
                  <a:gd name="T105" fmla="*/ 81 h 8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" h="81">
                    <a:moveTo>
                      <a:pt x="198" y="81"/>
                    </a:moveTo>
                    <a:lnTo>
                      <a:pt x="195" y="78"/>
                    </a:lnTo>
                    <a:lnTo>
                      <a:pt x="192" y="73"/>
                    </a:lnTo>
                    <a:lnTo>
                      <a:pt x="187" y="68"/>
                    </a:lnTo>
                    <a:lnTo>
                      <a:pt x="179" y="60"/>
                    </a:lnTo>
                    <a:lnTo>
                      <a:pt x="166" y="52"/>
                    </a:lnTo>
                    <a:lnTo>
                      <a:pt x="153" y="44"/>
                    </a:lnTo>
                    <a:lnTo>
                      <a:pt x="135" y="37"/>
                    </a:lnTo>
                    <a:lnTo>
                      <a:pt x="117" y="31"/>
                    </a:lnTo>
                    <a:lnTo>
                      <a:pt x="96" y="26"/>
                    </a:lnTo>
                    <a:lnTo>
                      <a:pt x="78" y="24"/>
                    </a:lnTo>
                    <a:lnTo>
                      <a:pt x="57" y="21"/>
                    </a:lnTo>
                    <a:lnTo>
                      <a:pt x="39" y="21"/>
                    </a:lnTo>
                    <a:lnTo>
                      <a:pt x="24" y="21"/>
                    </a:lnTo>
                    <a:lnTo>
                      <a:pt x="11" y="24"/>
                    </a:lnTo>
                    <a:lnTo>
                      <a:pt x="3" y="24"/>
                    </a:lnTo>
                    <a:lnTo>
                      <a:pt x="0" y="24"/>
                    </a:lnTo>
                    <a:lnTo>
                      <a:pt x="3" y="24"/>
                    </a:lnTo>
                    <a:lnTo>
                      <a:pt x="8" y="19"/>
                    </a:lnTo>
                    <a:lnTo>
                      <a:pt x="16" y="13"/>
                    </a:lnTo>
                    <a:lnTo>
                      <a:pt x="31" y="8"/>
                    </a:lnTo>
                    <a:lnTo>
                      <a:pt x="47" y="3"/>
                    </a:lnTo>
                    <a:lnTo>
                      <a:pt x="70" y="0"/>
                    </a:lnTo>
                    <a:lnTo>
                      <a:pt x="96" y="3"/>
                    </a:lnTo>
                    <a:lnTo>
                      <a:pt x="127" y="6"/>
                    </a:lnTo>
                    <a:lnTo>
                      <a:pt x="153" y="13"/>
                    </a:lnTo>
                    <a:lnTo>
                      <a:pt x="174" y="24"/>
                    </a:lnTo>
                    <a:lnTo>
                      <a:pt x="187" y="37"/>
                    </a:lnTo>
                    <a:lnTo>
                      <a:pt x="195" y="50"/>
                    </a:lnTo>
                    <a:lnTo>
                      <a:pt x="198" y="60"/>
                    </a:lnTo>
                    <a:lnTo>
                      <a:pt x="200" y="70"/>
                    </a:lnTo>
                    <a:lnTo>
                      <a:pt x="198" y="76"/>
                    </a:lnTo>
                    <a:lnTo>
                      <a:pt x="198" y="8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211"/>
              <p:cNvSpPr>
                <a:spLocks/>
              </p:cNvSpPr>
              <p:nvPr/>
            </p:nvSpPr>
            <p:spPr bwMode="auto">
              <a:xfrm>
                <a:off x="2116" y="2445"/>
                <a:ext cx="63" cy="201"/>
              </a:xfrm>
              <a:custGeom>
                <a:avLst/>
                <a:gdLst>
                  <a:gd name="T0" fmla="*/ 2 w 106"/>
                  <a:gd name="T1" fmla="*/ 0 h 202"/>
                  <a:gd name="T2" fmla="*/ 2 w 106"/>
                  <a:gd name="T3" fmla="*/ 2 h 202"/>
                  <a:gd name="T4" fmla="*/ 2 w 106"/>
                  <a:gd name="T5" fmla="*/ 7 h 202"/>
                  <a:gd name="T6" fmla="*/ 2 w 106"/>
                  <a:gd name="T7" fmla="*/ 18 h 202"/>
                  <a:gd name="T8" fmla="*/ 2 w 106"/>
                  <a:gd name="T9" fmla="*/ 31 h 202"/>
                  <a:gd name="T10" fmla="*/ 2 w 106"/>
                  <a:gd name="T11" fmla="*/ 49 h 202"/>
                  <a:gd name="T12" fmla="*/ 2 w 106"/>
                  <a:gd name="T13" fmla="*/ 70 h 202"/>
                  <a:gd name="T14" fmla="*/ 2 w 106"/>
                  <a:gd name="T15" fmla="*/ 91 h 202"/>
                  <a:gd name="T16" fmla="*/ 2 w 106"/>
                  <a:gd name="T17" fmla="*/ 112 h 202"/>
                  <a:gd name="T18" fmla="*/ 2 w 106"/>
                  <a:gd name="T19" fmla="*/ 136 h 202"/>
                  <a:gd name="T20" fmla="*/ 1 w 106"/>
                  <a:gd name="T21" fmla="*/ 154 h 202"/>
                  <a:gd name="T22" fmla="*/ 1 w 106"/>
                  <a:gd name="T23" fmla="*/ 169 h 202"/>
                  <a:gd name="T24" fmla="*/ 1 w 106"/>
                  <a:gd name="T25" fmla="*/ 180 h 202"/>
                  <a:gd name="T26" fmla="*/ 1 w 106"/>
                  <a:gd name="T27" fmla="*/ 185 h 202"/>
                  <a:gd name="T28" fmla="*/ 1 w 106"/>
                  <a:gd name="T29" fmla="*/ 190 h 202"/>
                  <a:gd name="T30" fmla="*/ 1 w 106"/>
                  <a:gd name="T31" fmla="*/ 190 h 202"/>
                  <a:gd name="T32" fmla="*/ 0 w 106"/>
                  <a:gd name="T33" fmla="*/ 190 h 202"/>
                  <a:gd name="T34" fmla="*/ 1 w 106"/>
                  <a:gd name="T35" fmla="*/ 190 h 202"/>
                  <a:gd name="T36" fmla="*/ 1 w 106"/>
                  <a:gd name="T37" fmla="*/ 195 h 202"/>
                  <a:gd name="T38" fmla="*/ 1 w 106"/>
                  <a:gd name="T39" fmla="*/ 195 h 202"/>
                  <a:gd name="T40" fmla="*/ 1 w 106"/>
                  <a:gd name="T41" fmla="*/ 195 h 202"/>
                  <a:gd name="T42" fmla="*/ 1 w 106"/>
                  <a:gd name="T43" fmla="*/ 190 h 202"/>
                  <a:gd name="T44" fmla="*/ 2 w 106"/>
                  <a:gd name="T45" fmla="*/ 182 h 202"/>
                  <a:gd name="T46" fmla="*/ 2 w 106"/>
                  <a:gd name="T47" fmla="*/ 164 h 202"/>
                  <a:gd name="T48" fmla="*/ 2 w 106"/>
                  <a:gd name="T49" fmla="*/ 138 h 202"/>
                  <a:gd name="T50" fmla="*/ 3 w 106"/>
                  <a:gd name="T51" fmla="*/ 107 h 202"/>
                  <a:gd name="T52" fmla="*/ 3 w 106"/>
                  <a:gd name="T53" fmla="*/ 85 h 202"/>
                  <a:gd name="T54" fmla="*/ 3 w 106"/>
                  <a:gd name="T55" fmla="*/ 59 h 202"/>
                  <a:gd name="T56" fmla="*/ 2 w 106"/>
                  <a:gd name="T57" fmla="*/ 39 h 202"/>
                  <a:gd name="T58" fmla="*/ 2 w 106"/>
                  <a:gd name="T59" fmla="*/ 23 h 202"/>
                  <a:gd name="T60" fmla="*/ 2 w 106"/>
                  <a:gd name="T61" fmla="*/ 10 h 202"/>
                  <a:gd name="T62" fmla="*/ 2 w 106"/>
                  <a:gd name="T63" fmla="*/ 2 h 202"/>
                  <a:gd name="T64" fmla="*/ 2 w 106"/>
                  <a:gd name="T65" fmla="*/ 0 h 202"/>
                  <a:gd name="T66" fmla="*/ 2 w 106"/>
                  <a:gd name="T67" fmla="*/ 0 h 20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6"/>
                  <a:gd name="T103" fmla="*/ 0 h 202"/>
                  <a:gd name="T104" fmla="*/ 106 w 106"/>
                  <a:gd name="T105" fmla="*/ 202 h 20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6" h="202">
                    <a:moveTo>
                      <a:pt x="83" y="0"/>
                    </a:moveTo>
                    <a:lnTo>
                      <a:pt x="83" y="2"/>
                    </a:lnTo>
                    <a:lnTo>
                      <a:pt x="83" y="7"/>
                    </a:lnTo>
                    <a:lnTo>
                      <a:pt x="83" y="18"/>
                    </a:lnTo>
                    <a:lnTo>
                      <a:pt x="86" y="31"/>
                    </a:lnTo>
                    <a:lnTo>
                      <a:pt x="83" y="49"/>
                    </a:lnTo>
                    <a:lnTo>
                      <a:pt x="83" y="70"/>
                    </a:lnTo>
                    <a:lnTo>
                      <a:pt x="80" y="91"/>
                    </a:lnTo>
                    <a:lnTo>
                      <a:pt x="78" y="119"/>
                    </a:lnTo>
                    <a:lnTo>
                      <a:pt x="70" y="143"/>
                    </a:lnTo>
                    <a:lnTo>
                      <a:pt x="60" y="161"/>
                    </a:lnTo>
                    <a:lnTo>
                      <a:pt x="47" y="176"/>
                    </a:lnTo>
                    <a:lnTo>
                      <a:pt x="34" y="187"/>
                    </a:lnTo>
                    <a:lnTo>
                      <a:pt x="21" y="192"/>
                    </a:lnTo>
                    <a:lnTo>
                      <a:pt x="10" y="197"/>
                    </a:lnTo>
                    <a:lnTo>
                      <a:pt x="2" y="197"/>
                    </a:lnTo>
                    <a:lnTo>
                      <a:pt x="0" y="197"/>
                    </a:lnTo>
                    <a:lnTo>
                      <a:pt x="2" y="197"/>
                    </a:lnTo>
                    <a:lnTo>
                      <a:pt x="10" y="202"/>
                    </a:lnTo>
                    <a:lnTo>
                      <a:pt x="23" y="202"/>
                    </a:lnTo>
                    <a:lnTo>
                      <a:pt x="39" y="202"/>
                    </a:lnTo>
                    <a:lnTo>
                      <a:pt x="54" y="197"/>
                    </a:lnTo>
                    <a:lnTo>
                      <a:pt x="70" y="189"/>
                    </a:lnTo>
                    <a:lnTo>
                      <a:pt x="86" y="171"/>
                    </a:lnTo>
                    <a:lnTo>
                      <a:pt x="99" y="145"/>
                    </a:lnTo>
                    <a:lnTo>
                      <a:pt x="106" y="114"/>
                    </a:lnTo>
                    <a:lnTo>
                      <a:pt x="106" y="85"/>
                    </a:lnTo>
                    <a:lnTo>
                      <a:pt x="106" y="59"/>
                    </a:lnTo>
                    <a:lnTo>
                      <a:pt x="101" y="39"/>
                    </a:lnTo>
                    <a:lnTo>
                      <a:pt x="96" y="23"/>
                    </a:lnTo>
                    <a:lnTo>
                      <a:pt x="88" y="10"/>
                    </a:lnTo>
                    <a:lnTo>
                      <a:pt x="86" y="2"/>
                    </a:lnTo>
                    <a:lnTo>
                      <a:pt x="8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212"/>
              <p:cNvSpPr>
                <a:spLocks/>
              </p:cNvSpPr>
              <p:nvPr/>
            </p:nvSpPr>
            <p:spPr bwMode="auto">
              <a:xfrm>
                <a:off x="2079" y="2510"/>
                <a:ext cx="34" cy="146"/>
              </a:xfrm>
              <a:custGeom>
                <a:avLst/>
                <a:gdLst>
                  <a:gd name="T0" fmla="*/ 1 w 55"/>
                  <a:gd name="T1" fmla="*/ 0 h 148"/>
                  <a:gd name="T2" fmla="*/ 1 w 55"/>
                  <a:gd name="T3" fmla="*/ 0 h 148"/>
                  <a:gd name="T4" fmla="*/ 1 w 55"/>
                  <a:gd name="T5" fmla="*/ 2 h 148"/>
                  <a:gd name="T6" fmla="*/ 1 w 55"/>
                  <a:gd name="T7" fmla="*/ 5 h 148"/>
                  <a:gd name="T8" fmla="*/ 1 w 55"/>
                  <a:gd name="T9" fmla="*/ 13 h 148"/>
                  <a:gd name="T10" fmla="*/ 1 w 55"/>
                  <a:gd name="T11" fmla="*/ 20 h 148"/>
                  <a:gd name="T12" fmla="*/ 1 w 55"/>
                  <a:gd name="T13" fmla="*/ 31 h 148"/>
                  <a:gd name="T14" fmla="*/ 1 w 55"/>
                  <a:gd name="T15" fmla="*/ 39 h 148"/>
                  <a:gd name="T16" fmla="*/ 1 w 55"/>
                  <a:gd name="T17" fmla="*/ 58 h 148"/>
                  <a:gd name="T18" fmla="*/ 0 w 55"/>
                  <a:gd name="T19" fmla="*/ 76 h 148"/>
                  <a:gd name="T20" fmla="*/ 0 w 55"/>
                  <a:gd name="T21" fmla="*/ 91 h 148"/>
                  <a:gd name="T22" fmla="*/ 1 w 55"/>
                  <a:gd name="T23" fmla="*/ 105 h 148"/>
                  <a:gd name="T24" fmla="*/ 1 w 55"/>
                  <a:gd name="T25" fmla="*/ 110 h 148"/>
                  <a:gd name="T26" fmla="*/ 1 w 55"/>
                  <a:gd name="T27" fmla="*/ 121 h 148"/>
                  <a:gd name="T28" fmla="*/ 1 w 55"/>
                  <a:gd name="T29" fmla="*/ 128 h 148"/>
                  <a:gd name="T30" fmla="*/ 1 w 55"/>
                  <a:gd name="T31" fmla="*/ 131 h 148"/>
                  <a:gd name="T32" fmla="*/ 1 w 55"/>
                  <a:gd name="T33" fmla="*/ 134 h 148"/>
                  <a:gd name="T34" fmla="*/ 1 w 55"/>
                  <a:gd name="T35" fmla="*/ 131 h 148"/>
                  <a:gd name="T36" fmla="*/ 1 w 55"/>
                  <a:gd name="T37" fmla="*/ 126 h 148"/>
                  <a:gd name="T38" fmla="*/ 1 w 55"/>
                  <a:gd name="T39" fmla="*/ 118 h 148"/>
                  <a:gd name="T40" fmla="*/ 1 w 55"/>
                  <a:gd name="T41" fmla="*/ 109 h 148"/>
                  <a:gd name="T42" fmla="*/ 1 w 55"/>
                  <a:gd name="T43" fmla="*/ 102 h 148"/>
                  <a:gd name="T44" fmla="*/ 1 w 55"/>
                  <a:gd name="T45" fmla="*/ 89 h 148"/>
                  <a:gd name="T46" fmla="*/ 1 w 55"/>
                  <a:gd name="T47" fmla="*/ 76 h 148"/>
                  <a:gd name="T48" fmla="*/ 1 w 55"/>
                  <a:gd name="T49" fmla="*/ 63 h 148"/>
                  <a:gd name="T50" fmla="*/ 1 w 55"/>
                  <a:gd name="T51" fmla="*/ 47 h 148"/>
                  <a:gd name="T52" fmla="*/ 1 w 55"/>
                  <a:gd name="T53" fmla="*/ 37 h 148"/>
                  <a:gd name="T54" fmla="*/ 1 w 55"/>
                  <a:gd name="T55" fmla="*/ 33 h 148"/>
                  <a:gd name="T56" fmla="*/ 1 w 55"/>
                  <a:gd name="T57" fmla="*/ 28 h 148"/>
                  <a:gd name="T58" fmla="*/ 2 w 55"/>
                  <a:gd name="T59" fmla="*/ 20 h 148"/>
                  <a:gd name="T60" fmla="*/ 2 w 55"/>
                  <a:gd name="T61" fmla="*/ 15 h 148"/>
                  <a:gd name="T62" fmla="*/ 2 w 55"/>
                  <a:gd name="T63" fmla="*/ 13 h 148"/>
                  <a:gd name="T64" fmla="*/ 1 w 55"/>
                  <a:gd name="T65" fmla="*/ 10 h 148"/>
                  <a:gd name="T66" fmla="*/ 1 w 55"/>
                  <a:gd name="T67" fmla="*/ 5 h 148"/>
                  <a:gd name="T68" fmla="*/ 1 w 55"/>
                  <a:gd name="T69" fmla="*/ 2 h 148"/>
                  <a:gd name="T70" fmla="*/ 1 w 55"/>
                  <a:gd name="T71" fmla="*/ 0 h 148"/>
                  <a:gd name="T72" fmla="*/ 1 w 55"/>
                  <a:gd name="T73" fmla="*/ 0 h 148"/>
                  <a:gd name="T74" fmla="*/ 1 w 55"/>
                  <a:gd name="T75" fmla="*/ 0 h 14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55"/>
                  <a:gd name="T115" fmla="*/ 0 h 148"/>
                  <a:gd name="T116" fmla="*/ 55 w 55"/>
                  <a:gd name="T117" fmla="*/ 148 h 148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55" h="148">
                    <a:moveTo>
                      <a:pt x="42" y="0"/>
                    </a:moveTo>
                    <a:lnTo>
                      <a:pt x="39" y="0"/>
                    </a:lnTo>
                    <a:lnTo>
                      <a:pt x="37" y="2"/>
                    </a:lnTo>
                    <a:lnTo>
                      <a:pt x="32" y="5"/>
                    </a:lnTo>
                    <a:lnTo>
                      <a:pt x="26" y="13"/>
                    </a:lnTo>
                    <a:lnTo>
                      <a:pt x="21" y="20"/>
                    </a:lnTo>
                    <a:lnTo>
                      <a:pt x="13" y="31"/>
                    </a:lnTo>
                    <a:lnTo>
                      <a:pt x="8" y="46"/>
                    </a:lnTo>
                    <a:lnTo>
                      <a:pt x="6" y="65"/>
                    </a:lnTo>
                    <a:lnTo>
                      <a:pt x="0" y="83"/>
                    </a:lnTo>
                    <a:lnTo>
                      <a:pt x="0" y="98"/>
                    </a:lnTo>
                    <a:lnTo>
                      <a:pt x="3" y="114"/>
                    </a:lnTo>
                    <a:lnTo>
                      <a:pt x="8" y="124"/>
                    </a:lnTo>
                    <a:lnTo>
                      <a:pt x="11" y="135"/>
                    </a:lnTo>
                    <a:lnTo>
                      <a:pt x="16" y="142"/>
                    </a:lnTo>
                    <a:lnTo>
                      <a:pt x="19" y="145"/>
                    </a:lnTo>
                    <a:lnTo>
                      <a:pt x="21" y="148"/>
                    </a:lnTo>
                    <a:lnTo>
                      <a:pt x="19" y="145"/>
                    </a:lnTo>
                    <a:lnTo>
                      <a:pt x="19" y="140"/>
                    </a:lnTo>
                    <a:lnTo>
                      <a:pt x="19" y="132"/>
                    </a:lnTo>
                    <a:lnTo>
                      <a:pt x="19" y="122"/>
                    </a:lnTo>
                    <a:lnTo>
                      <a:pt x="19" y="109"/>
                    </a:lnTo>
                    <a:lnTo>
                      <a:pt x="19" y="96"/>
                    </a:lnTo>
                    <a:lnTo>
                      <a:pt x="21" y="83"/>
                    </a:lnTo>
                    <a:lnTo>
                      <a:pt x="26" y="70"/>
                    </a:lnTo>
                    <a:lnTo>
                      <a:pt x="32" y="54"/>
                    </a:lnTo>
                    <a:lnTo>
                      <a:pt x="39" y="44"/>
                    </a:lnTo>
                    <a:lnTo>
                      <a:pt x="45" y="33"/>
                    </a:lnTo>
                    <a:lnTo>
                      <a:pt x="50" y="28"/>
                    </a:lnTo>
                    <a:lnTo>
                      <a:pt x="55" y="20"/>
                    </a:lnTo>
                    <a:lnTo>
                      <a:pt x="55" y="15"/>
                    </a:lnTo>
                    <a:lnTo>
                      <a:pt x="55" y="13"/>
                    </a:lnTo>
                    <a:lnTo>
                      <a:pt x="52" y="10"/>
                    </a:lnTo>
                    <a:lnTo>
                      <a:pt x="45" y="5"/>
                    </a:lnTo>
                    <a:lnTo>
                      <a:pt x="42" y="2"/>
                    </a:lnTo>
                    <a:lnTo>
                      <a:pt x="39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213"/>
              <p:cNvSpPr>
                <a:spLocks/>
              </p:cNvSpPr>
              <p:nvPr/>
            </p:nvSpPr>
            <p:spPr bwMode="auto">
              <a:xfrm>
                <a:off x="2068" y="2739"/>
                <a:ext cx="139" cy="90"/>
              </a:xfrm>
              <a:custGeom>
                <a:avLst/>
                <a:gdLst>
                  <a:gd name="T0" fmla="*/ 1 w 232"/>
                  <a:gd name="T1" fmla="*/ 0 h 91"/>
                  <a:gd name="T2" fmla="*/ 1 w 232"/>
                  <a:gd name="T3" fmla="*/ 0 h 91"/>
                  <a:gd name="T4" fmla="*/ 1 w 232"/>
                  <a:gd name="T5" fmla="*/ 0 h 91"/>
                  <a:gd name="T6" fmla="*/ 1 w 232"/>
                  <a:gd name="T7" fmla="*/ 0 h 91"/>
                  <a:gd name="T8" fmla="*/ 2 w 232"/>
                  <a:gd name="T9" fmla="*/ 3 h 91"/>
                  <a:gd name="T10" fmla="*/ 2 w 232"/>
                  <a:gd name="T11" fmla="*/ 6 h 91"/>
                  <a:gd name="T12" fmla="*/ 3 w 232"/>
                  <a:gd name="T13" fmla="*/ 11 h 91"/>
                  <a:gd name="T14" fmla="*/ 3 w 232"/>
                  <a:gd name="T15" fmla="*/ 16 h 91"/>
                  <a:gd name="T16" fmla="*/ 4 w 232"/>
                  <a:gd name="T17" fmla="*/ 24 h 91"/>
                  <a:gd name="T18" fmla="*/ 5 w 232"/>
                  <a:gd name="T19" fmla="*/ 32 h 91"/>
                  <a:gd name="T20" fmla="*/ 5 w 232"/>
                  <a:gd name="T21" fmla="*/ 42 h 91"/>
                  <a:gd name="T22" fmla="*/ 5 w 232"/>
                  <a:gd name="T23" fmla="*/ 48 h 91"/>
                  <a:gd name="T24" fmla="*/ 6 w 232"/>
                  <a:gd name="T25" fmla="*/ 58 h 91"/>
                  <a:gd name="T26" fmla="*/ 6 w 232"/>
                  <a:gd name="T27" fmla="*/ 66 h 91"/>
                  <a:gd name="T28" fmla="*/ 6 w 232"/>
                  <a:gd name="T29" fmla="*/ 77 h 91"/>
                  <a:gd name="T30" fmla="*/ 6 w 232"/>
                  <a:gd name="T31" fmla="*/ 82 h 91"/>
                  <a:gd name="T32" fmla="*/ 7 w 232"/>
                  <a:gd name="T33" fmla="*/ 84 h 91"/>
                  <a:gd name="T34" fmla="*/ 6 w 232"/>
                  <a:gd name="T35" fmla="*/ 82 h 91"/>
                  <a:gd name="T36" fmla="*/ 6 w 232"/>
                  <a:gd name="T37" fmla="*/ 77 h 91"/>
                  <a:gd name="T38" fmla="*/ 6 w 232"/>
                  <a:gd name="T39" fmla="*/ 66 h 91"/>
                  <a:gd name="T40" fmla="*/ 5 w 232"/>
                  <a:gd name="T41" fmla="*/ 58 h 91"/>
                  <a:gd name="T42" fmla="*/ 5 w 232"/>
                  <a:gd name="T43" fmla="*/ 48 h 91"/>
                  <a:gd name="T44" fmla="*/ 4 w 232"/>
                  <a:gd name="T45" fmla="*/ 45 h 91"/>
                  <a:gd name="T46" fmla="*/ 4 w 232"/>
                  <a:gd name="T47" fmla="*/ 39 h 91"/>
                  <a:gd name="T48" fmla="*/ 3 w 232"/>
                  <a:gd name="T49" fmla="*/ 34 h 91"/>
                  <a:gd name="T50" fmla="*/ 3 w 232"/>
                  <a:gd name="T51" fmla="*/ 32 h 91"/>
                  <a:gd name="T52" fmla="*/ 2 w 232"/>
                  <a:gd name="T53" fmla="*/ 29 h 91"/>
                  <a:gd name="T54" fmla="*/ 2 w 232"/>
                  <a:gd name="T55" fmla="*/ 29 h 91"/>
                  <a:gd name="T56" fmla="*/ 1 w 232"/>
                  <a:gd name="T57" fmla="*/ 26 h 91"/>
                  <a:gd name="T58" fmla="*/ 1 w 232"/>
                  <a:gd name="T59" fmla="*/ 21 h 91"/>
                  <a:gd name="T60" fmla="*/ 1 w 232"/>
                  <a:gd name="T61" fmla="*/ 21 h 91"/>
                  <a:gd name="T62" fmla="*/ 1 w 232"/>
                  <a:gd name="T63" fmla="*/ 19 h 91"/>
                  <a:gd name="T64" fmla="*/ 1 w 232"/>
                  <a:gd name="T65" fmla="*/ 19 h 91"/>
                  <a:gd name="T66" fmla="*/ 1 w 232"/>
                  <a:gd name="T67" fmla="*/ 16 h 91"/>
                  <a:gd name="T68" fmla="*/ 1 w 232"/>
                  <a:gd name="T69" fmla="*/ 13 h 91"/>
                  <a:gd name="T70" fmla="*/ 0 w 232"/>
                  <a:gd name="T71" fmla="*/ 8 h 91"/>
                  <a:gd name="T72" fmla="*/ 0 w 232"/>
                  <a:gd name="T73" fmla="*/ 8 h 91"/>
                  <a:gd name="T74" fmla="*/ 1 w 232"/>
                  <a:gd name="T75" fmla="*/ 3 h 91"/>
                  <a:gd name="T76" fmla="*/ 1 w 232"/>
                  <a:gd name="T77" fmla="*/ 0 h 91"/>
                  <a:gd name="T78" fmla="*/ 1 w 232"/>
                  <a:gd name="T79" fmla="*/ 0 h 91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32"/>
                  <a:gd name="T121" fmla="*/ 0 h 91"/>
                  <a:gd name="T122" fmla="*/ 232 w 232"/>
                  <a:gd name="T123" fmla="*/ 91 h 91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32" h="91">
                    <a:moveTo>
                      <a:pt x="16" y="0"/>
                    </a:moveTo>
                    <a:lnTo>
                      <a:pt x="21" y="0"/>
                    </a:lnTo>
                    <a:lnTo>
                      <a:pt x="29" y="0"/>
                    </a:lnTo>
                    <a:lnTo>
                      <a:pt x="42" y="0"/>
                    </a:lnTo>
                    <a:lnTo>
                      <a:pt x="60" y="3"/>
                    </a:lnTo>
                    <a:lnTo>
                      <a:pt x="76" y="6"/>
                    </a:lnTo>
                    <a:lnTo>
                      <a:pt x="96" y="11"/>
                    </a:lnTo>
                    <a:lnTo>
                      <a:pt x="117" y="16"/>
                    </a:lnTo>
                    <a:lnTo>
                      <a:pt x="143" y="24"/>
                    </a:lnTo>
                    <a:lnTo>
                      <a:pt x="164" y="32"/>
                    </a:lnTo>
                    <a:lnTo>
                      <a:pt x="182" y="42"/>
                    </a:lnTo>
                    <a:lnTo>
                      <a:pt x="195" y="55"/>
                    </a:lnTo>
                    <a:lnTo>
                      <a:pt x="208" y="65"/>
                    </a:lnTo>
                    <a:lnTo>
                      <a:pt x="219" y="73"/>
                    </a:lnTo>
                    <a:lnTo>
                      <a:pt x="224" y="84"/>
                    </a:lnTo>
                    <a:lnTo>
                      <a:pt x="229" y="89"/>
                    </a:lnTo>
                    <a:lnTo>
                      <a:pt x="232" y="91"/>
                    </a:lnTo>
                    <a:lnTo>
                      <a:pt x="226" y="89"/>
                    </a:lnTo>
                    <a:lnTo>
                      <a:pt x="216" y="84"/>
                    </a:lnTo>
                    <a:lnTo>
                      <a:pt x="200" y="73"/>
                    </a:lnTo>
                    <a:lnTo>
                      <a:pt x="185" y="65"/>
                    </a:lnTo>
                    <a:lnTo>
                      <a:pt x="164" y="55"/>
                    </a:lnTo>
                    <a:lnTo>
                      <a:pt x="146" y="45"/>
                    </a:lnTo>
                    <a:lnTo>
                      <a:pt x="128" y="39"/>
                    </a:lnTo>
                    <a:lnTo>
                      <a:pt x="115" y="34"/>
                    </a:lnTo>
                    <a:lnTo>
                      <a:pt x="99" y="32"/>
                    </a:lnTo>
                    <a:lnTo>
                      <a:pt x="86" y="29"/>
                    </a:lnTo>
                    <a:lnTo>
                      <a:pt x="68" y="29"/>
                    </a:lnTo>
                    <a:lnTo>
                      <a:pt x="50" y="26"/>
                    </a:lnTo>
                    <a:lnTo>
                      <a:pt x="34" y="21"/>
                    </a:lnTo>
                    <a:lnTo>
                      <a:pt x="24" y="21"/>
                    </a:lnTo>
                    <a:lnTo>
                      <a:pt x="13" y="19"/>
                    </a:lnTo>
                    <a:lnTo>
                      <a:pt x="11" y="19"/>
                    </a:lnTo>
                    <a:lnTo>
                      <a:pt x="8" y="16"/>
                    </a:lnTo>
                    <a:lnTo>
                      <a:pt x="3" y="13"/>
                    </a:lnTo>
                    <a:lnTo>
                      <a:pt x="0" y="8"/>
                    </a:lnTo>
                    <a:lnTo>
                      <a:pt x="5" y="3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214"/>
              <p:cNvSpPr>
                <a:spLocks/>
              </p:cNvSpPr>
              <p:nvPr/>
            </p:nvSpPr>
            <p:spPr bwMode="auto">
              <a:xfrm>
                <a:off x="1758" y="3049"/>
                <a:ext cx="360" cy="121"/>
              </a:xfrm>
              <a:custGeom>
                <a:avLst/>
                <a:gdLst>
                  <a:gd name="T0" fmla="*/ 1 w 605"/>
                  <a:gd name="T1" fmla="*/ 15 h 122"/>
                  <a:gd name="T2" fmla="*/ 1 w 605"/>
                  <a:gd name="T3" fmla="*/ 13 h 122"/>
                  <a:gd name="T4" fmla="*/ 1 w 605"/>
                  <a:gd name="T5" fmla="*/ 10 h 122"/>
                  <a:gd name="T6" fmla="*/ 2 w 605"/>
                  <a:gd name="T7" fmla="*/ 5 h 122"/>
                  <a:gd name="T8" fmla="*/ 3 w 605"/>
                  <a:gd name="T9" fmla="*/ 2 h 122"/>
                  <a:gd name="T10" fmla="*/ 4 w 605"/>
                  <a:gd name="T11" fmla="*/ 0 h 122"/>
                  <a:gd name="T12" fmla="*/ 6 w 605"/>
                  <a:gd name="T13" fmla="*/ 2 h 122"/>
                  <a:gd name="T14" fmla="*/ 7 w 605"/>
                  <a:gd name="T15" fmla="*/ 10 h 122"/>
                  <a:gd name="T16" fmla="*/ 9 w 605"/>
                  <a:gd name="T17" fmla="*/ 23 h 122"/>
                  <a:gd name="T18" fmla="*/ 11 w 605"/>
                  <a:gd name="T19" fmla="*/ 39 h 122"/>
                  <a:gd name="T20" fmla="*/ 12 w 605"/>
                  <a:gd name="T21" fmla="*/ 57 h 122"/>
                  <a:gd name="T22" fmla="*/ 14 w 605"/>
                  <a:gd name="T23" fmla="*/ 65 h 122"/>
                  <a:gd name="T24" fmla="*/ 14 w 605"/>
                  <a:gd name="T25" fmla="*/ 81 h 122"/>
                  <a:gd name="T26" fmla="*/ 15 w 605"/>
                  <a:gd name="T27" fmla="*/ 94 h 122"/>
                  <a:gd name="T28" fmla="*/ 15 w 605"/>
                  <a:gd name="T29" fmla="*/ 104 h 122"/>
                  <a:gd name="T30" fmla="*/ 16 w 605"/>
                  <a:gd name="T31" fmla="*/ 112 h 122"/>
                  <a:gd name="T32" fmla="*/ 16 w 605"/>
                  <a:gd name="T33" fmla="*/ 115 h 122"/>
                  <a:gd name="T34" fmla="*/ 16 w 605"/>
                  <a:gd name="T35" fmla="*/ 112 h 122"/>
                  <a:gd name="T36" fmla="*/ 15 w 605"/>
                  <a:gd name="T37" fmla="*/ 104 h 122"/>
                  <a:gd name="T38" fmla="*/ 14 w 605"/>
                  <a:gd name="T39" fmla="*/ 94 h 122"/>
                  <a:gd name="T40" fmla="*/ 13 w 605"/>
                  <a:gd name="T41" fmla="*/ 83 h 122"/>
                  <a:gd name="T42" fmla="*/ 12 w 605"/>
                  <a:gd name="T43" fmla="*/ 68 h 122"/>
                  <a:gd name="T44" fmla="*/ 10 w 605"/>
                  <a:gd name="T45" fmla="*/ 61 h 122"/>
                  <a:gd name="T46" fmla="*/ 9 w 605"/>
                  <a:gd name="T47" fmla="*/ 52 h 122"/>
                  <a:gd name="T48" fmla="*/ 7 w 605"/>
                  <a:gd name="T49" fmla="*/ 44 h 122"/>
                  <a:gd name="T50" fmla="*/ 6 w 605"/>
                  <a:gd name="T51" fmla="*/ 39 h 122"/>
                  <a:gd name="T52" fmla="*/ 5 w 605"/>
                  <a:gd name="T53" fmla="*/ 39 h 122"/>
                  <a:gd name="T54" fmla="*/ 4 w 605"/>
                  <a:gd name="T55" fmla="*/ 39 h 122"/>
                  <a:gd name="T56" fmla="*/ 2 w 605"/>
                  <a:gd name="T57" fmla="*/ 44 h 122"/>
                  <a:gd name="T58" fmla="*/ 1 w 605"/>
                  <a:gd name="T59" fmla="*/ 46 h 122"/>
                  <a:gd name="T60" fmla="*/ 1 w 605"/>
                  <a:gd name="T61" fmla="*/ 52 h 122"/>
                  <a:gd name="T62" fmla="*/ 1 w 605"/>
                  <a:gd name="T63" fmla="*/ 54 h 122"/>
                  <a:gd name="T64" fmla="*/ 0 w 605"/>
                  <a:gd name="T65" fmla="*/ 57 h 122"/>
                  <a:gd name="T66" fmla="*/ 1 w 605"/>
                  <a:gd name="T67" fmla="*/ 15 h 122"/>
                  <a:gd name="T68" fmla="*/ 1 w 605"/>
                  <a:gd name="T69" fmla="*/ 15 h 12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605"/>
                  <a:gd name="T106" fmla="*/ 0 h 122"/>
                  <a:gd name="T107" fmla="*/ 605 w 605"/>
                  <a:gd name="T108" fmla="*/ 122 h 12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605" h="122">
                    <a:moveTo>
                      <a:pt x="10" y="15"/>
                    </a:moveTo>
                    <a:lnTo>
                      <a:pt x="16" y="13"/>
                    </a:lnTo>
                    <a:lnTo>
                      <a:pt x="36" y="10"/>
                    </a:lnTo>
                    <a:lnTo>
                      <a:pt x="68" y="5"/>
                    </a:lnTo>
                    <a:lnTo>
                      <a:pt x="109" y="2"/>
                    </a:lnTo>
                    <a:lnTo>
                      <a:pt x="161" y="0"/>
                    </a:lnTo>
                    <a:lnTo>
                      <a:pt x="218" y="2"/>
                    </a:lnTo>
                    <a:lnTo>
                      <a:pt x="283" y="10"/>
                    </a:lnTo>
                    <a:lnTo>
                      <a:pt x="353" y="23"/>
                    </a:lnTo>
                    <a:lnTo>
                      <a:pt x="416" y="39"/>
                    </a:lnTo>
                    <a:lnTo>
                      <a:pt x="470" y="57"/>
                    </a:lnTo>
                    <a:lnTo>
                      <a:pt x="512" y="72"/>
                    </a:lnTo>
                    <a:lnTo>
                      <a:pt x="548" y="88"/>
                    </a:lnTo>
                    <a:lnTo>
                      <a:pt x="574" y="101"/>
                    </a:lnTo>
                    <a:lnTo>
                      <a:pt x="590" y="111"/>
                    </a:lnTo>
                    <a:lnTo>
                      <a:pt x="600" y="119"/>
                    </a:lnTo>
                    <a:lnTo>
                      <a:pt x="605" y="122"/>
                    </a:lnTo>
                    <a:lnTo>
                      <a:pt x="595" y="119"/>
                    </a:lnTo>
                    <a:lnTo>
                      <a:pt x="572" y="111"/>
                    </a:lnTo>
                    <a:lnTo>
                      <a:pt x="538" y="101"/>
                    </a:lnTo>
                    <a:lnTo>
                      <a:pt x="494" y="90"/>
                    </a:lnTo>
                    <a:lnTo>
                      <a:pt x="442" y="75"/>
                    </a:lnTo>
                    <a:lnTo>
                      <a:pt x="390" y="64"/>
                    </a:lnTo>
                    <a:lnTo>
                      <a:pt x="335" y="52"/>
                    </a:lnTo>
                    <a:lnTo>
                      <a:pt x="283" y="44"/>
                    </a:lnTo>
                    <a:lnTo>
                      <a:pt x="234" y="39"/>
                    </a:lnTo>
                    <a:lnTo>
                      <a:pt x="182" y="39"/>
                    </a:lnTo>
                    <a:lnTo>
                      <a:pt x="135" y="39"/>
                    </a:lnTo>
                    <a:lnTo>
                      <a:pt x="91" y="44"/>
                    </a:lnTo>
                    <a:lnTo>
                      <a:pt x="55" y="46"/>
                    </a:lnTo>
                    <a:lnTo>
                      <a:pt x="26" y="52"/>
                    </a:lnTo>
                    <a:lnTo>
                      <a:pt x="5" y="54"/>
                    </a:lnTo>
                    <a:lnTo>
                      <a:pt x="0" y="57"/>
                    </a:lnTo>
                    <a:lnTo>
                      <a:pt x="1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215"/>
              <p:cNvSpPr>
                <a:spLocks/>
              </p:cNvSpPr>
              <p:nvPr/>
            </p:nvSpPr>
            <p:spPr bwMode="auto">
              <a:xfrm>
                <a:off x="2128" y="3183"/>
                <a:ext cx="90" cy="244"/>
              </a:xfrm>
              <a:custGeom>
                <a:avLst/>
                <a:gdLst>
                  <a:gd name="T0" fmla="*/ 0 w 153"/>
                  <a:gd name="T1" fmla="*/ 0 h 246"/>
                  <a:gd name="T2" fmla="*/ 1 w 153"/>
                  <a:gd name="T3" fmla="*/ 0 h 246"/>
                  <a:gd name="T4" fmla="*/ 1 w 153"/>
                  <a:gd name="T5" fmla="*/ 7 h 246"/>
                  <a:gd name="T6" fmla="*/ 1 w 153"/>
                  <a:gd name="T7" fmla="*/ 13 h 246"/>
                  <a:gd name="T8" fmla="*/ 1 w 153"/>
                  <a:gd name="T9" fmla="*/ 26 h 246"/>
                  <a:gd name="T10" fmla="*/ 1 w 153"/>
                  <a:gd name="T11" fmla="*/ 39 h 246"/>
                  <a:gd name="T12" fmla="*/ 1 w 153"/>
                  <a:gd name="T13" fmla="*/ 57 h 246"/>
                  <a:gd name="T14" fmla="*/ 1 w 153"/>
                  <a:gd name="T15" fmla="*/ 71 h 246"/>
                  <a:gd name="T16" fmla="*/ 2 w 153"/>
                  <a:gd name="T17" fmla="*/ 94 h 246"/>
                  <a:gd name="T18" fmla="*/ 2 w 153"/>
                  <a:gd name="T19" fmla="*/ 117 h 246"/>
                  <a:gd name="T20" fmla="*/ 2 w 153"/>
                  <a:gd name="T21" fmla="*/ 141 h 246"/>
                  <a:gd name="T22" fmla="*/ 2 w 153"/>
                  <a:gd name="T23" fmla="*/ 167 h 246"/>
                  <a:gd name="T24" fmla="*/ 2 w 153"/>
                  <a:gd name="T25" fmla="*/ 183 h 246"/>
                  <a:gd name="T26" fmla="*/ 3 w 153"/>
                  <a:gd name="T27" fmla="*/ 201 h 246"/>
                  <a:gd name="T28" fmla="*/ 3 w 153"/>
                  <a:gd name="T29" fmla="*/ 217 h 246"/>
                  <a:gd name="T30" fmla="*/ 3 w 153"/>
                  <a:gd name="T31" fmla="*/ 230 h 246"/>
                  <a:gd name="T32" fmla="*/ 3 w 153"/>
                  <a:gd name="T33" fmla="*/ 232 h 246"/>
                  <a:gd name="T34" fmla="*/ 4 w 153"/>
                  <a:gd name="T35" fmla="*/ 230 h 246"/>
                  <a:gd name="T36" fmla="*/ 4 w 153"/>
                  <a:gd name="T37" fmla="*/ 225 h 246"/>
                  <a:gd name="T38" fmla="*/ 4 w 153"/>
                  <a:gd name="T39" fmla="*/ 217 h 246"/>
                  <a:gd name="T40" fmla="*/ 4 w 153"/>
                  <a:gd name="T41" fmla="*/ 204 h 246"/>
                  <a:gd name="T42" fmla="*/ 4 w 153"/>
                  <a:gd name="T43" fmla="*/ 186 h 246"/>
                  <a:gd name="T44" fmla="*/ 3 w 153"/>
                  <a:gd name="T45" fmla="*/ 172 h 246"/>
                  <a:gd name="T46" fmla="*/ 3 w 153"/>
                  <a:gd name="T47" fmla="*/ 146 h 246"/>
                  <a:gd name="T48" fmla="*/ 3 w 153"/>
                  <a:gd name="T49" fmla="*/ 120 h 246"/>
                  <a:gd name="T50" fmla="*/ 3 w 153"/>
                  <a:gd name="T51" fmla="*/ 89 h 246"/>
                  <a:gd name="T52" fmla="*/ 2 w 153"/>
                  <a:gd name="T53" fmla="*/ 61 h 246"/>
                  <a:gd name="T54" fmla="*/ 2 w 153"/>
                  <a:gd name="T55" fmla="*/ 44 h 246"/>
                  <a:gd name="T56" fmla="*/ 1 w 153"/>
                  <a:gd name="T57" fmla="*/ 28 h 246"/>
                  <a:gd name="T58" fmla="*/ 1 w 153"/>
                  <a:gd name="T59" fmla="*/ 15 h 246"/>
                  <a:gd name="T60" fmla="*/ 1 w 153"/>
                  <a:gd name="T61" fmla="*/ 7 h 246"/>
                  <a:gd name="T62" fmla="*/ 1 w 153"/>
                  <a:gd name="T63" fmla="*/ 2 h 246"/>
                  <a:gd name="T64" fmla="*/ 1 w 153"/>
                  <a:gd name="T65" fmla="*/ 0 h 246"/>
                  <a:gd name="T66" fmla="*/ 0 w 153"/>
                  <a:gd name="T67" fmla="*/ 0 h 246"/>
                  <a:gd name="T68" fmla="*/ 0 w 153"/>
                  <a:gd name="T69" fmla="*/ 0 h 24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53"/>
                  <a:gd name="T106" fmla="*/ 0 h 246"/>
                  <a:gd name="T107" fmla="*/ 153 w 153"/>
                  <a:gd name="T108" fmla="*/ 246 h 24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53" h="246">
                    <a:moveTo>
                      <a:pt x="0" y="0"/>
                    </a:moveTo>
                    <a:lnTo>
                      <a:pt x="3" y="0"/>
                    </a:lnTo>
                    <a:lnTo>
                      <a:pt x="8" y="7"/>
                    </a:lnTo>
                    <a:lnTo>
                      <a:pt x="13" y="13"/>
                    </a:lnTo>
                    <a:lnTo>
                      <a:pt x="26" y="26"/>
                    </a:lnTo>
                    <a:lnTo>
                      <a:pt x="34" y="39"/>
                    </a:lnTo>
                    <a:lnTo>
                      <a:pt x="47" y="57"/>
                    </a:lnTo>
                    <a:lnTo>
                      <a:pt x="57" y="78"/>
                    </a:lnTo>
                    <a:lnTo>
                      <a:pt x="68" y="101"/>
                    </a:lnTo>
                    <a:lnTo>
                      <a:pt x="78" y="124"/>
                    </a:lnTo>
                    <a:lnTo>
                      <a:pt x="86" y="148"/>
                    </a:lnTo>
                    <a:lnTo>
                      <a:pt x="94" y="174"/>
                    </a:lnTo>
                    <a:lnTo>
                      <a:pt x="101" y="197"/>
                    </a:lnTo>
                    <a:lnTo>
                      <a:pt x="107" y="215"/>
                    </a:lnTo>
                    <a:lnTo>
                      <a:pt x="109" y="231"/>
                    </a:lnTo>
                    <a:lnTo>
                      <a:pt x="112" y="244"/>
                    </a:lnTo>
                    <a:lnTo>
                      <a:pt x="114" y="246"/>
                    </a:lnTo>
                    <a:lnTo>
                      <a:pt x="153" y="244"/>
                    </a:lnTo>
                    <a:lnTo>
                      <a:pt x="153" y="239"/>
                    </a:lnTo>
                    <a:lnTo>
                      <a:pt x="151" y="231"/>
                    </a:lnTo>
                    <a:lnTo>
                      <a:pt x="148" y="218"/>
                    </a:lnTo>
                    <a:lnTo>
                      <a:pt x="146" y="200"/>
                    </a:lnTo>
                    <a:lnTo>
                      <a:pt x="140" y="179"/>
                    </a:lnTo>
                    <a:lnTo>
                      <a:pt x="130" y="153"/>
                    </a:lnTo>
                    <a:lnTo>
                      <a:pt x="120" y="127"/>
                    </a:lnTo>
                    <a:lnTo>
                      <a:pt x="107" y="96"/>
                    </a:lnTo>
                    <a:lnTo>
                      <a:pt x="88" y="67"/>
                    </a:lnTo>
                    <a:lnTo>
                      <a:pt x="73" y="44"/>
                    </a:lnTo>
                    <a:lnTo>
                      <a:pt x="55" y="28"/>
                    </a:lnTo>
                    <a:lnTo>
                      <a:pt x="39" y="15"/>
                    </a:lnTo>
                    <a:lnTo>
                      <a:pt x="23" y="7"/>
                    </a:lnTo>
                    <a:lnTo>
                      <a:pt x="10" y="2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16"/>
              <p:cNvSpPr>
                <a:spLocks/>
              </p:cNvSpPr>
              <p:nvPr/>
            </p:nvSpPr>
            <p:spPr bwMode="auto">
              <a:xfrm>
                <a:off x="1881" y="3207"/>
                <a:ext cx="195" cy="217"/>
              </a:xfrm>
              <a:custGeom>
                <a:avLst/>
                <a:gdLst>
                  <a:gd name="T0" fmla="*/ 0 w 327"/>
                  <a:gd name="T1" fmla="*/ 5 h 218"/>
                  <a:gd name="T2" fmla="*/ 1 w 327"/>
                  <a:gd name="T3" fmla="*/ 5 h 218"/>
                  <a:gd name="T4" fmla="*/ 1 w 327"/>
                  <a:gd name="T5" fmla="*/ 5 h 218"/>
                  <a:gd name="T6" fmla="*/ 1 w 327"/>
                  <a:gd name="T7" fmla="*/ 7 h 218"/>
                  <a:gd name="T8" fmla="*/ 2 w 327"/>
                  <a:gd name="T9" fmla="*/ 15 h 218"/>
                  <a:gd name="T10" fmla="*/ 3 w 327"/>
                  <a:gd name="T11" fmla="*/ 23 h 218"/>
                  <a:gd name="T12" fmla="*/ 4 w 327"/>
                  <a:gd name="T13" fmla="*/ 33 h 218"/>
                  <a:gd name="T14" fmla="*/ 5 w 327"/>
                  <a:gd name="T15" fmla="*/ 46 h 218"/>
                  <a:gd name="T16" fmla="*/ 6 w 327"/>
                  <a:gd name="T17" fmla="*/ 62 h 218"/>
                  <a:gd name="T18" fmla="*/ 6 w 327"/>
                  <a:gd name="T19" fmla="*/ 80 h 218"/>
                  <a:gd name="T20" fmla="*/ 7 w 327"/>
                  <a:gd name="T21" fmla="*/ 106 h 218"/>
                  <a:gd name="T22" fmla="*/ 8 w 327"/>
                  <a:gd name="T23" fmla="*/ 123 h 218"/>
                  <a:gd name="T24" fmla="*/ 8 w 327"/>
                  <a:gd name="T25" fmla="*/ 149 h 218"/>
                  <a:gd name="T26" fmla="*/ 8 w 327"/>
                  <a:gd name="T27" fmla="*/ 172 h 218"/>
                  <a:gd name="T28" fmla="*/ 8 w 327"/>
                  <a:gd name="T29" fmla="*/ 193 h 218"/>
                  <a:gd name="T30" fmla="*/ 8 w 327"/>
                  <a:gd name="T31" fmla="*/ 203 h 218"/>
                  <a:gd name="T32" fmla="*/ 8 w 327"/>
                  <a:gd name="T33" fmla="*/ 211 h 218"/>
                  <a:gd name="T34" fmla="*/ 8 w 327"/>
                  <a:gd name="T35" fmla="*/ 206 h 218"/>
                  <a:gd name="T36" fmla="*/ 8 w 327"/>
                  <a:gd name="T37" fmla="*/ 195 h 218"/>
                  <a:gd name="T38" fmla="*/ 8 w 327"/>
                  <a:gd name="T39" fmla="*/ 180 h 218"/>
                  <a:gd name="T40" fmla="*/ 8 w 327"/>
                  <a:gd name="T41" fmla="*/ 159 h 218"/>
                  <a:gd name="T42" fmla="*/ 8 w 327"/>
                  <a:gd name="T43" fmla="*/ 133 h 218"/>
                  <a:gd name="T44" fmla="*/ 8 w 327"/>
                  <a:gd name="T45" fmla="*/ 109 h 218"/>
                  <a:gd name="T46" fmla="*/ 8 w 327"/>
                  <a:gd name="T47" fmla="*/ 85 h 218"/>
                  <a:gd name="T48" fmla="*/ 7 w 327"/>
                  <a:gd name="T49" fmla="*/ 57 h 218"/>
                  <a:gd name="T50" fmla="*/ 6 w 327"/>
                  <a:gd name="T51" fmla="*/ 31 h 218"/>
                  <a:gd name="T52" fmla="*/ 5 w 327"/>
                  <a:gd name="T53" fmla="*/ 15 h 218"/>
                  <a:gd name="T54" fmla="*/ 4 w 327"/>
                  <a:gd name="T55" fmla="*/ 5 h 218"/>
                  <a:gd name="T56" fmla="*/ 3 w 327"/>
                  <a:gd name="T57" fmla="*/ 0 h 218"/>
                  <a:gd name="T58" fmla="*/ 2 w 327"/>
                  <a:gd name="T59" fmla="*/ 0 h 218"/>
                  <a:gd name="T60" fmla="*/ 1 w 327"/>
                  <a:gd name="T61" fmla="*/ 0 h 218"/>
                  <a:gd name="T62" fmla="*/ 1 w 327"/>
                  <a:gd name="T63" fmla="*/ 2 h 218"/>
                  <a:gd name="T64" fmla="*/ 0 w 327"/>
                  <a:gd name="T65" fmla="*/ 5 h 218"/>
                  <a:gd name="T66" fmla="*/ 0 w 327"/>
                  <a:gd name="T67" fmla="*/ 5 h 21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27"/>
                  <a:gd name="T103" fmla="*/ 0 h 218"/>
                  <a:gd name="T104" fmla="*/ 327 w 327"/>
                  <a:gd name="T105" fmla="*/ 218 h 21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27" h="218">
                    <a:moveTo>
                      <a:pt x="0" y="5"/>
                    </a:moveTo>
                    <a:lnTo>
                      <a:pt x="5" y="5"/>
                    </a:lnTo>
                    <a:lnTo>
                      <a:pt x="23" y="5"/>
                    </a:lnTo>
                    <a:lnTo>
                      <a:pt x="47" y="7"/>
                    </a:lnTo>
                    <a:lnTo>
                      <a:pt x="78" y="15"/>
                    </a:lnTo>
                    <a:lnTo>
                      <a:pt x="112" y="23"/>
                    </a:lnTo>
                    <a:lnTo>
                      <a:pt x="145" y="33"/>
                    </a:lnTo>
                    <a:lnTo>
                      <a:pt x="177" y="46"/>
                    </a:lnTo>
                    <a:lnTo>
                      <a:pt x="205" y="62"/>
                    </a:lnTo>
                    <a:lnTo>
                      <a:pt x="229" y="80"/>
                    </a:lnTo>
                    <a:lnTo>
                      <a:pt x="252" y="106"/>
                    </a:lnTo>
                    <a:lnTo>
                      <a:pt x="273" y="130"/>
                    </a:lnTo>
                    <a:lnTo>
                      <a:pt x="291" y="156"/>
                    </a:lnTo>
                    <a:lnTo>
                      <a:pt x="304" y="179"/>
                    </a:lnTo>
                    <a:lnTo>
                      <a:pt x="317" y="200"/>
                    </a:lnTo>
                    <a:lnTo>
                      <a:pt x="325" y="210"/>
                    </a:lnTo>
                    <a:lnTo>
                      <a:pt x="327" y="218"/>
                    </a:lnTo>
                    <a:lnTo>
                      <a:pt x="327" y="213"/>
                    </a:lnTo>
                    <a:lnTo>
                      <a:pt x="327" y="202"/>
                    </a:lnTo>
                    <a:lnTo>
                      <a:pt x="327" y="187"/>
                    </a:lnTo>
                    <a:lnTo>
                      <a:pt x="325" y="166"/>
                    </a:lnTo>
                    <a:lnTo>
                      <a:pt x="319" y="140"/>
                    </a:lnTo>
                    <a:lnTo>
                      <a:pt x="309" y="114"/>
                    </a:lnTo>
                    <a:lnTo>
                      <a:pt x="291" y="85"/>
                    </a:lnTo>
                    <a:lnTo>
                      <a:pt x="268" y="57"/>
                    </a:lnTo>
                    <a:lnTo>
                      <a:pt x="234" y="31"/>
                    </a:lnTo>
                    <a:lnTo>
                      <a:pt x="195" y="15"/>
                    </a:lnTo>
                    <a:lnTo>
                      <a:pt x="151" y="5"/>
                    </a:lnTo>
                    <a:lnTo>
                      <a:pt x="106" y="0"/>
                    </a:lnTo>
                    <a:lnTo>
                      <a:pt x="65" y="0"/>
                    </a:lnTo>
                    <a:lnTo>
                      <a:pt x="31" y="0"/>
                    </a:lnTo>
                    <a:lnTo>
                      <a:pt x="8" y="2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217"/>
              <p:cNvSpPr>
                <a:spLocks/>
              </p:cNvSpPr>
              <p:nvPr/>
            </p:nvSpPr>
            <p:spPr bwMode="auto">
              <a:xfrm>
                <a:off x="2192" y="2640"/>
                <a:ext cx="421" cy="99"/>
              </a:xfrm>
              <a:custGeom>
                <a:avLst/>
                <a:gdLst>
                  <a:gd name="T0" fmla="*/ 1 w 709"/>
                  <a:gd name="T1" fmla="*/ 87 h 101"/>
                  <a:gd name="T2" fmla="*/ 1 w 709"/>
                  <a:gd name="T3" fmla="*/ 87 h 101"/>
                  <a:gd name="T4" fmla="*/ 2 w 709"/>
                  <a:gd name="T5" fmla="*/ 82 h 101"/>
                  <a:gd name="T6" fmla="*/ 3 w 709"/>
                  <a:gd name="T7" fmla="*/ 74 h 101"/>
                  <a:gd name="T8" fmla="*/ 4 w 709"/>
                  <a:gd name="T9" fmla="*/ 72 h 101"/>
                  <a:gd name="T10" fmla="*/ 5 w 709"/>
                  <a:gd name="T11" fmla="*/ 66 h 101"/>
                  <a:gd name="T12" fmla="*/ 7 w 709"/>
                  <a:gd name="T13" fmla="*/ 55 h 101"/>
                  <a:gd name="T14" fmla="*/ 9 w 709"/>
                  <a:gd name="T15" fmla="*/ 45 h 101"/>
                  <a:gd name="T16" fmla="*/ 10 w 709"/>
                  <a:gd name="T17" fmla="*/ 40 h 101"/>
                  <a:gd name="T18" fmla="*/ 12 w 709"/>
                  <a:gd name="T19" fmla="*/ 29 h 101"/>
                  <a:gd name="T20" fmla="*/ 13 w 709"/>
                  <a:gd name="T21" fmla="*/ 25 h 101"/>
                  <a:gd name="T22" fmla="*/ 14 w 709"/>
                  <a:gd name="T23" fmla="*/ 23 h 101"/>
                  <a:gd name="T24" fmla="*/ 16 w 709"/>
                  <a:gd name="T25" fmla="*/ 21 h 101"/>
                  <a:gd name="T26" fmla="*/ 17 w 709"/>
                  <a:gd name="T27" fmla="*/ 16 h 101"/>
                  <a:gd name="T28" fmla="*/ 18 w 709"/>
                  <a:gd name="T29" fmla="*/ 13 h 101"/>
                  <a:gd name="T30" fmla="*/ 18 w 709"/>
                  <a:gd name="T31" fmla="*/ 13 h 101"/>
                  <a:gd name="T32" fmla="*/ 18 w 709"/>
                  <a:gd name="T33" fmla="*/ 13 h 101"/>
                  <a:gd name="T34" fmla="*/ 18 w 709"/>
                  <a:gd name="T35" fmla="*/ 10 h 101"/>
                  <a:gd name="T36" fmla="*/ 18 w 709"/>
                  <a:gd name="T37" fmla="*/ 8 h 101"/>
                  <a:gd name="T38" fmla="*/ 18 w 709"/>
                  <a:gd name="T39" fmla="*/ 3 h 101"/>
                  <a:gd name="T40" fmla="*/ 17 w 709"/>
                  <a:gd name="T41" fmla="*/ 0 h 101"/>
                  <a:gd name="T42" fmla="*/ 16 w 709"/>
                  <a:gd name="T43" fmla="*/ 0 h 101"/>
                  <a:gd name="T44" fmla="*/ 15 w 709"/>
                  <a:gd name="T45" fmla="*/ 0 h 101"/>
                  <a:gd name="T46" fmla="*/ 12 w 709"/>
                  <a:gd name="T47" fmla="*/ 5 h 101"/>
                  <a:gd name="T48" fmla="*/ 10 w 709"/>
                  <a:gd name="T49" fmla="*/ 16 h 101"/>
                  <a:gd name="T50" fmla="*/ 8 w 709"/>
                  <a:gd name="T51" fmla="*/ 25 h 101"/>
                  <a:gd name="T52" fmla="*/ 6 w 709"/>
                  <a:gd name="T53" fmla="*/ 35 h 101"/>
                  <a:gd name="T54" fmla="*/ 4 w 709"/>
                  <a:gd name="T55" fmla="*/ 45 h 101"/>
                  <a:gd name="T56" fmla="*/ 2 w 709"/>
                  <a:gd name="T57" fmla="*/ 58 h 101"/>
                  <a:gd name="T58" fmla="*/ 1 w 709"/>
                  <a:gd name="T59" fmla="*/ 68 h 101"/>
                  <a:gd name="T60" fmla="*/ 1 w 709"/>
                  <a:gd name="T61" fmla="*/ 72 h 101"/>
                  <a:gd name="T62" fmla="*/ 1 w 709"/>
                  <a:gd name="T63" fmla="*/ 74 h 101"/>
                  <a:gd name="T64" fmla="*/ 0 w 709"/>
                  <a:gd name="T65" fmla="*/ 77 h 101"/>
                  <a:gd name="T66" fmla="*/ 1 w 709"/>
                  <a:gd name="T67" fmla="*/ 87 h 101"/>
                  <a:gd name="T68" fmla="*/ 1 w 709"/>
                  <a:gd name="T69" fmla="*/ 87 h 10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709"/>
                  <a:gd name="T106" fmla="*/ 0 h 101"/>
                  <a:gd name="T107" fmla="*/ 709 w 709"/>
                  <a:gd name="T108" fmla="*/ 101 h 10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709" h="101">
                    <a:moveTo>
                      <a:pt x="31" y="101"/>
                    </a:moveTo>
                    <a:lnTo>
                      <a:pt x="39" y="101"/>
                    </a:lnTo>
                    <a:lnTo>
                      <a:pt x="65" y="96"/>
                    </a:lnTo>
                    <a:lnTo>
                      <a:pt x="107" y="88"/>
                    </a:lnTo>
                    <a:lnTo>
                      <a:pt x="156" y="83"/>
                    </a:lnTo>
                    <a:lnTo>
                      <a:pt x="211" y="73"/>
                    </a:lnTo>
                    <a:lnTo>
                      <a:pt x="273" y="62"/>
                    </a:lnTo>
                    <a:lnTo>
                      <a:pt x="335" y="52"/>
                    </a:lnTo>
                    <a:lnTo>
                      <a:pt x="395" y="47"/>
                    </a:lnTo>
                    <a:lnTo>
                      <a:pt x="450" y="36"/>
                    </a:lnTo>
                    <a:lnTo>
                      <a:pt x="504" y="31"/>
                    </a:lnTo>
                    <a:lnTo>
                      <a:pt x="559" y="23"/>
                    </a:lnTo>
                    <a:lnTo>
                      <a:pt x="608" y="21"/>
                    </a:lnTo>
                    <a:lnTo>
                      <a:pt x="650" y="16"/>
                    </a:lnTo>
                    <a:lnTo>
                      <a:pt x="681" y="13"/>
                    </a:lnTo>
                    <a:lnTo>
                      <a:pt x="702" y="13"/>
                    </a:lnTo>
                    <a:lnTo>
                      <a:pt x="709" y="13"/>
                    </a:lnTo>
                    <a:lnTo>
                      <a:pt x="707" y="10"/>
                    </a:lnTo>
                    <a:lnTo>
                      <a:pt x="699" y="8"/>
                    </a:lnTo>
                    <a:lnTo>
                      <a:pt x="683" y="3"/>
                    </a:lnTo>
                    <a:lnTo>
                      <a:pt x="660" y="0"/>
                    </a:lnTo>
                    <a:lnTo>
                      <a:pt x="618" y="0"/>
                    </a:lnTo>
                    <a:lnTo>
                      <a:pt x="564" y="0"/>
                    </a:lnTo>
                    <a:lnTo>
                      <a:pt x="491" y="5"/>
                    </a:lnTo>
                    <a:lnTo>
                      <a:pt x="398" y="16"/>
                    </a:lnTo>
                    <a:lnTo>
                      <a:pt x="299" y="29"/>
                    </a:lnTo>
                    <a:lnTo>
                      <a:pt x="216" y="42"/>
                    </a:lnTo>
                    <a:lnTo>
                      <a:pt x="146" y="52"/>
                    </a:lnTo>
                    <a:lnTo>
                      <a:pt x="94" y="65"/>
                    </a:lnTo>
                    <a:lnTo>
                      <a:pt x="50" y="75"/>
                    </a:lnTo>
                    <a:lnTo>
                      <a:pt x="24" y="83"/>
                    </a:lnTo>
                    <a:lnTo>
                      <a:pt x="5" y="88"/>
                    </a:lnTo>
                    <a:lnTo>
                      <a:pt x="0" y="91"/>
                    </a:lnTo>
                    <a:lnTo>
                      <a:pt x="31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218"/>
              <p:cNvSpPr>
                <a:spLocks/>
              </p:cNvSpPr>
              <p:nvPr/>
            </p:nvSpPr>
            <p:spPr bwMode="auto">
              <a:xfrm>
                <a:off x="1736" y="2150"/>
                <a:ext cx="275" cy="208"/>
              </a:xfrm>
              <a:custGeom>
                <a:avLst/>
                <a:gdLst>
                  <a:gd name="T0" fmla="*/ 13 w 460"/>
                  <a:gd name="T1" fmla="*/ 90 h 211"/>
                  <a:gd name="T2" fmla="*/ 13 w 460"/>
                  <a:gd name="T3" fmla="*/ 84 h 211"/>
                  <a:gd name="T4" fmla="*/ 12 w 460"/>
                  <a:gd name="T5" fmla="*/ 71 h 211"/>
                  <a:gd name="T6" fmla="*/ 11 w 460"/>
                  <a:gd name="T7" fmla="*/ 56 h 211"/>
                  <a:gd name="T8" fmla="*/ 10 w 460"/>
                  <a:gd name="T9" fmla="*/ 38 h 211"/>
                  <a:gd name="T10" fmla="*/ 10 w 460"/>
                  <a:gd name="T11" fmla="*/ 32 h 211"/>
                  <a:gd name="T12" fmla="*/ 8 w 460"/>
                  <a:gd name="T13" fmla="*/ 26 h 211"/>
                  <a:gd name="T14" fmla="*/ 7 w 460"/>
                  <a:gd name="T15" fmla="*/ 32 h 211"/>
                  <a:gd name="T16" fmla="*/ 5 w 460"/>
                  <a:gd name="T17" fmla="*/ 43 h 211"/>
                  <a:gd name="T18" fmla="*/ 4 w 460"/>
                  <a:gd name="T19" fmla="*/ 69 h 211"/>
                  <a:gd name="T20" fmla="*/ 2 w 460"/>
                  <a:gd name="T21" fmla="*/ 97 h 211"/>
                  <a:gd name="T22" fmla="*/ 1 w 460"/>
                  <a:gd name="T23" fmla="*/ 119 h 211"/>
                  <a:gd name="T24" fmla="*/ 1 w 460"/>
                  <a:gd name="T25" fmla="*/ 145 h 211"/>
                  <a:gd name="T26" fmla="*/ 1 w 460"/>
                  <a:gd name="T27" fmla="*/ 164 h 211"/>
                  <a:gd name="T28" fmla="*/ 1 w 460"/>
                  <a:gd name="T29" fmla="*/ 174 h 211"/>
                  <a:gd name="T30" fmla="*/ 0 w 460"/>
                  <a:gd name="T31" fmla="*/ 185 h 211"/>
                  <a:gd name="T32" fmla="*/ 0 w 460"/>
                  <a:gd name="T33" fmla="*/ 190 h 211"/>
                  <a:gd name="T34" fmla="*/ 0 w 460"/>
                  <a:gd name="T35" fmla="*/ 182 h 211"/>
                  <a:gd name="T36" fmla="*/ 1 w 460"/>
                  <a:gd name="T37" fmla="*/ 167 h 211"/>
                  <a:gd name="T38" fmla="*/ 1 w 460"/>
                  <a:gd name="T39" fmla="*/ 142 h 211"/>
                  <a:gd name="T40" fmla="*/ 1 w 460"/>
                  <a:gd name="T41" fmla="*/ 111 h 211"/>
                  <a:gd name="T42" fmla="*/ 2 w 460"/>
                  <a:gd name="T43" fmla="*/ 82 h 211"/>
                  <a:gd name="T44" fmla="*/ 3 w 460"/>
                  <a:gd name="T45" fmla="*/ 51 h 211"/>
                  <a:gd name="T46" fmla="*/ 4 w 460"/>
                  <a:gd name="T47" fmla="*/ 29 h 211"/>
                  <a:gd name="T48" fmla="*/ 6 w 460"/>
                  <a:gd name="T49" fmla="*/ 11 h 211"/>
                  <a:gd name="T50" fmla="*/ 8 w 460"/>
                  <a:gd name="T51" fmla="*/ 0 h 211"/>
                  <a:gd name="T52" fmla="*/ 10 w 460"/>
                  <a:gd name="T53" fmla="*/ 6 h 211"/>
                  <a:gd name="T54" fmla="*/ 10 w 460"/>
                  <a:gd name="T55" fmla="*/ 19 h 211"/>
                  <a:gd name="T56" fmla="*/ 11 w 460"/>
                  <a:gd name="T57" fmla="*/ 35 h 211"/>
                  <a:gd name="T58" fmla="*/ 12 w 460"/>
                  <a:gd name="T59" fmla="*/ 51 h 211"/>
                  <a:gd name="T60" fmla="*/ 12 w 460"/>
                  <a:gd name="T61" fmla="*/ 69 h 211"/>
                  <a:gd name="T62" fmla="*/ 13 w 460"/>
                  <a:gd name="T63" fmla="*/ 82 h 211"/>
                  <a:gd name="T64" fmla="*/ 13 w 460"/>
                  <a:gd name="T65" fmla="*/ 90 h 211"/>
                  <a:gd name="T66" fmla="*/ 13 w 460"/>
                  <a:gd name="T67" fmla="*/ 90 h 21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60"/>
                  <a:gd name="T103" fmla="*/ 0 h 211"/>
                  <a:gd name="T104" fmla="*/ 460 w 460"/>
                  <a:gd name="T105" fmla="*/ 211 h 21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60" h="211">
                    <a:moveTo>
                      <a:pt x="460" y="97"/>
                    </a:moveTo>
                    <a:lnTo>
                      <a:pt x="454" y="91"/>
                    </a:lnTo>
                    <a:lnTo>
                      <a:pt x="439" y="78"/>
                    </a:lnTo>
                    <a:lnTo>
                      <a:pt x="413" y="63"/>
                    </a:lnTo>
                    <a:lnTo>
                      <a:pt x="382" y="45"/>
                    </a:lnTo>
                    <a:lnTo>
                      <a:pt x="340" y="32"/>
                    </a:lnTo>
                    <a:lnTo>
                      <a:pt x="293" y="26"/>
                    </a:lnTo>
                    <a:lnTo>
                      <a:pt x="241" y="32"/>
                    </a:lnTo>
                    <a:lnTo>
                      <a:pt x="184" y="50"/>
                    </a:lnTo>
                    <a:lnTo>
                      <a:pt x="132" y="76"/>
                    </a:lnTo>
                    <a:lnTo>
                      <a:pt x="88" y="104"/>
                    </a:lnTo>
                    <a:lnTo>
                      <a:pt x="57" y="133"/>
                    </a:lnTo>
                    <a:lnTo>
                      <a:pt x="33" y="159"/>
                    </a:lnTo>
                    <a:lnTo>
                      <a:pt x="15" y="180"/>
                    </a:lnTo>
                    <a:lnTo>
                      <a:pt x="5" y="195"/>
                    </a:lnTo>
                    <a:lnTo>
                      <a:pt x="0" y="206"/>
                    </a:lnTo>
                    <a:lnTo>
                      <a:pt x="0" y="211"/>
                    </a:lnTo>
                    <a:lnTo>
                      <a:pt x="0" y="203"/>
                    </a:lnTo>
                    <a:lnTo>
                      <a:pt x="5" y="185"/>
                    </a:lnTo>
                    <a:lnTo>
                      <a:pt x="15" y="156"/>
                    </a:lnTo>
                    <a:lnTo>
                      <a:pt x="33" y="125"/>
                    </a:lnTo>
                    <a:lnTo>
                      <a:pt x="62" y="89"/>
                    </a:lnTo>
                    <a:lnTo>
                      <a:pt x="101" y="58"/>
                    </a:lnTo>
                    <a:lnTo>
                      <a:pt x="153" y="29"/>
                    </a:lnTo>
                    <a:lnTo>
                      <a:pt x="221" y="11"/>
                    </a:lnTo>
                    <a:lnTo>
                      <a:pt x="286" y="0"/>
                    </a:lnTo>
                    <a:lnTo>
                      <a:pt x="337" y="6"/>
                    </a:lnTo>
                    <a:lnTo>
                      <a:pt x="382" y="19"/>
                    </a:lnTo>
                    <a:lnTo>
                      <a:pt x="413" y="39"/>
                    </a:lnTo>
                    <a:lnTo>
                      <a:pt x="434" y="58"/>
                    </a:lnTo>
                    <a:lnTo>
                      <a:pt x="449" y="76"/>
                    </a:lnTo>
                    <a:lnTo>
                      <a:pt x="457" y="89"/>
                    </a:lnTo>
                    <a:lnTo>
                      <a:pt x="460" y="9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219"/>
              <p:cNvSpPr>
                <a:spLocks/>
              </p:cNvSpPr>
              <p:nvPr/>
            </p:nvSpPr>
            <p:spPr bwMode="auto">
              <a:xfrm>
                <a:off x="1701" y="2398"/>
                <a:ext cx="236" cy="316"/>
              </a:xfrm>
              <a:custGeom>
                <a:avLst/>
                <a:gdLst>
                  <a:gd name="T0" fmla="*/ 1 w 397"/>
                  <a:gd name="T1" fmla="*/ 0 h 319"/>
                  <a:gd name="T2" fmla="*/ 1 w 397"/>
                  <a:gd name="T3" fmla="*/ 8 h 319"/>
                  <a:gd name="T4" fmla="*/ 1 w 397"/>
                  <a:gd name="T5" fmla="*/ 26 h 319"/>
                  <a:gd name="T6" fmla="*/ 1 w 397"/>
                  <a:gd name="T7" fmla="*/ 53 h 319"/>
                  <a:gd name="T8" fmla="*/ 1 w 397"/>
                  <a:gd name="T9" fmla="*/ 86 h 319"/>
                  <a:gd name="T10" fmla="*/ 1 w 397"/>
                  <a:gd name="T11" fmla="*/ 125 h 319"/>
                  <a:gd name="T12" fmla="*/ 1 w 397"/>
                  <a:gd name="T13" fmla="*/ 158 h 319"/>
                  <a:gd name="T14" fmla="*/ 1 w 397"/>
                  <a:gd name="T15" fmla="*/ 196 h 319"/>
                  <a:gd name="T16" fmla="*/ 2 w 397"/>
                  <a:gd name="T17" fmla="*/ 230 h 319"/>
                  <a:gd name="T18" fmla="*/ 3 w 397"/>
                  <a:gd name="T19" fmla="*/ 251 h 319"/>
                  <a:gd name="T20" fmla="*/ 4 w 397"/>
                  <a:gd name="T21" fmla="*/ 259 h 319"/>
                  <a:gd name="T22" fmla="*/ 6 w 397"/>
                  <a:gd name="T23" fmla="*/ 259 h 319"/>
                  <a:gd name="T24" fmla="*/ 7 w 397"/>
                  <a:gd name="T25" fmla="*/ 257 h 319"/>
                  <a:gd name="T26" fmla="*/ 8 w 397"/>
                  <a:gd name="T27" fmla="*/ 252 h 319"/>
                  <a:gd name="T28" fmla="*/ 10 w 397"/>
                  <a:gd name="T29" fmla="*/ 246 h 319"/>
                  <a:gd name="T30" fmla="*/ 10 w 397"/>
                  <a:gd name="T31" fmla="*/ 238 h 319"/>
                  <a:gd name="T32" fmla="*/ 10 w 397"/>
                  <a:gd name="T33" fmla="*/ 235 h 319"/>
                  <a:gd name="T34" fmla="*/ 10 w 397"/>
                  <a:gd name="T35" fmla="*/ 240 h 319"/>
                  <a:gd name="T36" fmla="*/ 10 w 397"/>
                  <a:gd name="T37" fmla="*/ 252 h 319"/>
                  <a:gd name="T38" fmla="*/ 9 w 397"/>
                  <a:gd name="T39" fmla="*/ 265 h 319"/>
                  <a:gd name="T40" fmla="*/ 8 w 397"/>
                  <a:gd name="T41" fmla="*/ 280 h 319"/>
                  <a:gd name="T42" fmla="*/ 7 w 397"/>
                  <a:gd name="T43" fmla="*/ 293 h 319"/>
                  <a:gd name="T44" fmla="*/ 5 w 397"/>
                  <a:gd name="T45" fmla="*/ 298 h 319"/>
                  <a:gd name="T46" fmla="*/ 4 w 397"/>
                  <a:gd name="T47" fmla="*/ 288 h 319"/>
                  <a:gd name="T48" fmla="*/ 2 w 397"/>
                  <a:gd name="T49" fmla="*/ 265 h 319"/>
                  <a:gd name="T50" fmla="*/ 1 w 397"/>
                  <a:gd name="T51" fmla="*/ 230 h 319"/>
                  <a:gd name="T52" fmla="*/ 1 w 397"/>
                  <a:gd name="T53" fmla="*/ 186 h 319"/>
                  <a:gd name="T54" fmla="*/ 0 w 397"/>
                  <a:gd name="T55" fmla="*/ 146 h 319"/>
                  <a:gd name="T56" fmla="*/ 1 w 397"/>
                  <a:gd name="T57" fmla="*/ 99 h 319"/>
                  <a:gd name="T58" fmla="*/ 1 w 397"/>
                  <a:gd name="T59" fmla="*/ 58 h 319"/>
                  <a:gd name="T60" fmla="*/ 1 w 397"/>
                  <a:gd name="T61" fmla="*/ 31 h 319"/>
                  <a:gd name="T62" fmla="*/ 1 w 397"/>
                  <a:gd name="T63" fmla="*/ 8 h 319"/>
                  <a:gd name="T64" fmla="*/ 1 w 397"/>
                  <a:gd name="T65" fmla="*/ 0 h 319"/>
                  <a:gd name="T66" fmla="*/ 1 w 397"/>
                  <a:gd name="T67" fmla="*/ 0 h 31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97"/>
                  <a:gd name="T103" fmla="*/ 0 h 319"/>
                  <a:gd name="T104" fmla="*/ 397 w 397"/>
                  <a:gd name="T105" fmla="*/ 319 h 31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97" h="319">
                    <a:moveTo>
                      <a:pt x="42" y="0"/>
                    </a:moveTo>
                    <a:lnTo>
                      <a:pt x="39" y="8"/>
                    </a:lnTo>
                    <a:lnTo>
                      <a:pt x="31" y="26"/>
                    </a:lnTo>
                    <a:lnTo>
                      <a:pt x="23" y="57"/>
                    </a:lnTo>
                    <a:lnTo>
                      <a:pt x="21" y="93"/>
                    </a:lnTo>
                    <a:lnTo>
                      <a:pt x="21" y="132"/>
                    </a:lnTo>
                    <a:lnTo>
                      <a:pt x="29" y="171"/>
                    </a:lnTo>
                    <a:lnTo>
                      <a:pt x="47" y="210"/>
                    </a:lnTo>
                    <a:lnTo>
                      <a:pt x="81" y="244"/>
                    </a:lnTo>
                    <a:lnTo>
                      <a:pt x="125" y="265"/>
                    </a:lnTo>
                    <a:lnTo>
                      <a:pt x="174" y="278"/>
                    </a:lnTo>
                    <a:lnTo>
                      <a:pt x="229" y="278"/>
                    </a:lnTo>
                    <a:lnTo>
                      <a:pt x="281" y="275"/>
                    </a:lnTo>
                    <a:lnTo>
                      <a:pt x="325" y="267"/>
                    </a:lnTo>
                    <a:lnTo>
                      <a:pt x="364" y="260"/>
                    </a:lnTo>
                    <a:lnTo>
                      <a:pt x="387" y="252"/>
                    </a:lnTo>
                    <a:lnTo>
                      <a:pt x="397" y="249"/>
                    </a:lnTo>
                    <a:lnTo>
                      <a:pt x="390" y="254"/>
                    </a:lnTo>
                    <a:lnTo>
                      <a:pt x="371" y="267"/>
                    </a:lnTo>
                    <a:lnTo>
                      <a:pt x="340" y="286"/>
                    </a:lnTo>
                    <a:lnTo>
                      <a:pt x="301" y="301"/>
                    </a:lnTo>
                    <a:lnTo>
                      <a:pt x="252" y="314"/>
                    </a:lnTo>
                    <a:lnTo>
                      <a:pt x="200" y="319"/>
                    </a:lnTo>
                    <a:lnTo>
                      <a:pt x="143" y="309"/>
                    </a:lnTo>
                    <a:lnTo>
                      <a:pt x="83" y="286"/>
                    </a:lnTo>
                    <a:lnTo>
                      <a:pt x="34" y="244"/>
                    </a:lnTo>
                    <a:lnTo>
                      <a:pt x="8" y="200"/>
                    </a:lnTo>
                    <a:lnTo>
                      <a:pt x="0" y="153"/>
                    </a:lnTo>
                    <a:lnTo>
                      <a:pt x="3" y="106"/>
                    </a:lnTo>
                    <a:lnTo>
                      <a:pt x="13" y="65"/>
                    </a:lnTo>
                    <a:lnTo>
                      <a:pt x="26" y="31"/>
                    </a:lnTo>
                    <a:lnTo>
                      <a:pt x="36" y="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220"/>
              <p:cNvSpPr>
                <a:spLocks/>
              </p:cNvSpPr>
              <p:nvPr/>
            </p:nvSpPr>
            <p:spPr bwMode="auto">
              <a:xfrm>
                <a:off x="2272" y="2975"/>
                <a:ext cx="171" cy="87"/>
              </a:xfrm>
              <a:custGeom>
                <a:avLst/>
                <a:gdLst>
                  <a:gd name="T0" fmla="*/ 0 w 286"/>
                  <a:gd name="T1" fmla="*/ 93 h 86"/>
                  <a:gd name="T2" fmla="*/ 1 w 286"/>
                  <a:gd name="T3" fmla="*/ 90 h 86"/>
                  <a:gd name="T4" fmla="*/ 1 w 286"/>
                  <a:gd name="T5" fmla="*/ 87 h 86"/>
                  <a:gd name="T6" fmla="*/ 1 w 286"/>
                  <a:gd name="T7" fmla="*/ 82 h 86"/>
                  <a:gd name="T8" fmla="*/ 1 w 286"/>
                  <a:gd name="T9" fmla="*/ 80 h 86"/>
                  <a:gd name="T10" fmla="*/ 2 w 286"/>
                  <a:gd name="T11" fmla="*/ 72 h 86"/>
                  <a:gd name="T12" fmla="*/ 2 w 286"/>
                  <a:gd name="T13" fmla="*/ 67 h 86"/>
                  <a:gd name="T14" fmla="*/ 3 w 286"/>
                  <a:gd name="T15" fmla="*/ 61 h 86"/>
                  <a:gd name="T16" fmla="*/ 4 w 286"/>
                  <a:gd name="T17" fmla="*/ 59 h 86"/>
                  <a:gd name="T18" fmla="*/ 5 w 286"/>
                  <a:gd name="T19" fmla="*/ 56 h 86"/>
                  <a:gd name="T20" fmla="*/ 5 w 286"/>
                  <a:gd name="T21" fmla="*/ 54 h 86"/>
                  <a:gd name="T22" fmla="*/ 6 w 286"/>
                  <a:gd name="T23" fmla="*/ 51 h 86"/>
                  <a:gd name="T24" fmla="*/ 7 w 286"/>
                  <a:gd name="T25" fmla="*/ 51 h 86"/>
                  <a:gd name="T26" fmla="*/ 7 w 286"/>
                  <a:gd name="T27" fmla="*/ 51 h 86"/>
                  <a:gd name="T28" fmla="*/ 8 w 286"/>
                  <a:gd name="T29" fmla="*/ 51 h 86"/>
                  <a:gd name="T30" fmla="*/ 8 w 286"/>
                  <a:gd name="T31" fmla="*/ 51 h 86"/>
                  <a:gd name="T32" fmla="*/ 8 w 286"/>
                  <a:gd name="T33" fmla="*/ 51 h 86"/>
                  <a:gd name="T34" fmla="*/ 8 w 286"/>
                  <a:gd name="T35" fmla="*/ 5 h 86"/>
                  <a:gd name="T36" fmla="*/ 8 w 286"/>
                  <a:gd name="T37" fmla="*/ 5 h 86"/>
                  <a:gd name="T38" fmla="*/ 8 w 286"/>
                  <a:gd name="T39" fmla="*/ 2 h 86"/>
                  <a:gd name="T40" fmla="*/ 7 w 286"/>
                  <a:gd name="T41" fmla="*/ 2 h 86"/>
                  <a:gd name="T42" fmla="*/ 7 w 286"/>
                  <a:gd name="T43" fmla="*/ 2 h 86"/>
                  <a:gd name="T44" fmla="*/ 7 w 286"/>
                  <a:gd name="T45" fmla="*/ 0 h 86"/>
                  <a:gd name="T46" fmla="*/ 6 w 286"/>
                  <a:gd name="T47" fmla="*/ 2 h 86"/>
                  <a:gd name="T48" fmla="*/ 5 w 286"/>
                  <a:gd name="T49" fmla="*/ 2 h 86"/>
                  <a:gd name="T50" fmla="*/ 5 w 286"/>
                  <a:gd name="T51" fmla="*/ 10 h 86"/>
                  <a:gd name="T52" fmla="*/ 4 w 286"/>
                  <a:gd name="T53" fmla="*/ 15 h 86"/>
                  <a:gd name="T54" fmla="*/ 3 w 286"/>
                  <a:gd name="T55" fmla="*/ 23 h 86"/>
                  <a:gd name="T56" fmla="*/ 2 w 286"/>
                  <a:gd name="T57" fmla="*/ 28 h 86"/>
                  <a:gd name="T58" fmla="*/ 2 w 286"/>
                  <a:gd name="T59" fmla="*/ 34 h 86"/>
                  <a:gd name="T60" fmla="*/ 1 w 286"/>
                  <a:gd name="T61" fmla="*/ 39 h 86"/>
                  <a:gd name="T62" fmla="*/ 1 w 286"/>
                  <a:gd name="T63" fmla="*/ 51 h 86"/>
                  <a:gd name="T64" fmla="*/ 1 w 286"/>
                  <a:gd name="T65" fmla="*/ 54 h 86"/>
                  <a:gd name="T66" fmla="*/ 1 w 286"/>
                  <a:gd name="T67" fmla="*/ 54 h 86"/>
                  <a:gd name="T68" fmla="*/ 0 w 286"/>
                  <a:gd name="T69" fmla="*/ 93 h 86"/>
                  <a:gd name="T70" fmla="*/ 0 w 286"/>
                  <a:gd name="T71" fmla="*/ 93 h 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86"/>
                  <a:gd name="T109" fmla="*/ 0 h 86"/>
                  <a:gd name="T110" fmla="*/ 286 w 286"/>
                  <a:gd name="T111" fmla="*/ 86 h 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86" h="86">
                    <a:moveTo>
                      <a:pt x="0" y="86"/>
                    </a:moveTo>
                    <a:lnTo>
                      <a:pt x="3" y="83"/>
                    </a:lnTo>
                    <a:lnTo>
                      <a:pt x="11" y="80"/>
                    </a:lnTo>
                    <a:lnTo>
                      <a:pt x="24" y="75"/>
                    </a:lnTo>
                    <a:lnTo>
                      <a:pt x="42" y="73"/>
                    </a:lnTo>
                    <a:lnTo>
                      <a:pt x="63" y="65"/>
                    </a:lnTo>
                    <a:lnTo>
                      <a:pt x="89" y="60"/>
                    </a:lnTo>
                    <a:lnTo>
                      <a:pt x="112" y="54"/>
                    </a:lnTo>
                    <a:lnTo>
                      <a:pt x="143" y="52"/>
                    </a:lnTo>
                    <a:lnTo>
                      <a:pt x="169" y="49"/>
                    </a:lnTo>
                    <a:lnTo>
                      <a:pt x="198" y="47"/>
                    </a:lnTo>
                    <a:lnTo>
                      <a:pt x="221" y="44"/>
                    </a:lnTo>
                    <a:lnTo>
                      <a:pt x="244" y="44"/>
                    </a:lnTo>
                    <a:lnTo>
                      <a:pt x="260" y="44"/>
                    </a:lnTo>
                    <a:lnTo>
                      <a:pt x="273" y="44"/>
                    </a:lnTo>
                    <a:lnTo>
                      <a:pt x="283" y="44"/>
                    </a:lnTo>
                    <a:lnTo>
                      <a:pt x="286" y="44"/>
                    </a:lnTo>
                    <a:lnTo>
                      <a:pt x="286" y="5"/>
                    </a:lnTo>
                    <a:lnTo>
                      <a:pt x="283" y="5"/>
                    </a:lnTo>
                    <a:lnTo>
                      <a:pt x="278" y="2"/>
                    </a:lnTo>
                    <a:lnTo>
                      <a:pt x="270" y="2"/>
                    </a:lnTo>
                    <a:lnTo>
                      <a:pt x="257" y="2"/>
                    </a:lnTo>
                    <a:lnTo>
                      <a:pt x="242" y="0"/>
                    </a:lnTo>
                    <a:lnTo>
                      <a:pt x="221" y="2"/>
                    </a:lnTo>
                    <a:lnTo>
                      <a:pt x="193" y="2"/>
                    </a:lnTo>
                    <a:lnTo>
                      <a:pt x="164" y="10"/>
                    </a:lnTo>
                    <a:lnTo>
                      <a:pt x="133" y="15"/>
                    </a:lnTo>
                    <a:lnTo>
                      <a:pt x="104" y="23"/>
                    </a:lnTo>
                    <a:lnTo>
                      <a:pt x="81" y="28"/>
                    </a:lnTo>
                    <a:lnTo>
                      <a:pt x="60" y="34"/>
                    </a:lnTo>
                    <a:lnTo>
                      <a:pt x="42" y="39"/>
                    </a:lnTo>
                    <a:lnTo>
                      <a:pt x="31" y="44"/>
                    </a:lnTo>
                    <a:lnTo>
                      <a:pt x="24" y="47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Oval 222"/>
            <p:cNvSpPr>
              <a:spLocks noChangeArrowheads="1"/>
            </p:cNvSpPr>
            <p:nvPr/>
          </p:nvSpPr>
          <p:spPr bwMode="auto">
            <a:xfrm>
              <a:off x="1467" y="2048"/>
              <a:ext cx="1496" cy="1427"/>
            </a:xfrm>
            <a:prstGeom prst="ellipse">
              <a:avLst/>
            </a:prstGeom>
            <a:solidFill>
              <a:srgbClr val="FFFFC7">
                <a:alpha val="50195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ko-KR" altLang="en-US">
                <a:ea typeface="굴림" pitchFamily="50" charset="-127"/>
              </a:endParaRPr>
            </a:p>
          </p:txBody>
        </p:sp>
        <p:pic>
          <p:nvPicPr>
            <p:cNvPr id="15" name="Picture 224" descr="BD07139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9" y="2492"/>
              <a:ext cx="704" cy="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2" name="Text Box 226"/>
          <p:cNvSpPr txBox="1">
            <a:spLocks noChangeArrowheads="1"/>
          </p:cNvSpPr>
          <p:nvPr/>
        </p:nvSpPr>
        <p:spPr bwMode="auto">
          <a:xfrm>
            <a:off x="3694113" y="2103438"/>
            <a:ext cx="1581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ko-KR" altLang="en-US" sz="2800" b="1">
                <a:ea typeface="굴림" pitchFamily="50" charset="-127"/>
              </a:rPr>
              <a:t>전문지식</a:t>
            </a:r>
          </a:p>
        </p:txBody>
      </p:sp>
      <p:sp>
        <p:nvSpPr>
          <p:cNvPr id="223" name="Text Box 227"/>
          <p:cNvSpPr txBox="1">
            <a:spLocks noChangeArrowheads="1"/>
          </p:cNvSpPr>
          <p:nvPr/>
        </p:nvSpPr>
        <p:spPr bwMode="auto">
          <a:xfrm>
            <a:off x="6792913" y="5257800"/>
            <a:ext cx="882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ko-KR" altLang="en-US" sz="2800" b="1">
                <a:ea typeface="굴림" pitchFamily="50" charset="-127"/>
              </a:rPr>
              <a:t>태도</a:t>
            </a:r>
          </a:p>
        </p:txBody>
      </p:sp>
      <p:sp>
        <p:nvSpPr>
          <p:cNvPr id="224" name="Text Box 228"/>
          <p:cNvSpPr txBox="1">
            <a:spLocks noChangeArrowheads="1"/>
          </p:cNvSpPr>
          <p:nvPr/>
        </p:nvSpPr>
        <p:spPr bwMode="auto">
          <a:xfrm>
            <a:off x="674688" y="5257800"/>
            <a:ext cx="1581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ko-KR" altLang="en-US" sz="2800" b="1">
                <a:ea typeface="굴림" pitchFamily="50" charset="-127"/>
              </a:rPr>
              <a:t>수업기술</a:t>
            </a:r>
          </a:p>
        </p:txBody>
      </p:sp>
    </p:spTree>
    <p:extLst>
      <p:ext uri="{BB962C8B-B14F-4D97-AF65-F5344CB8AC3E}">
        <p14:creationId xmlns:p14="http://schemas.microsoft.com/office/powerpoint/2010/main" val="25066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강연이 효과적인 강연인가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225" name="그룹 32"/>
          <p:cNvGrpSpPr>
            <a:grpSpLocks/>
          </p:cNvGrpSpPr>
          <p:nvPr/>
        </p:nvGrpSpPr>
        <p:grpSpPr bwMode="auto">
          <a:xfrm>
            <a:off x="611188" y="2852936"/>
            <a:ext cx="8072437" cy="508000"/>
            <a:chOff x="500034" y="3556013"/>
            <a:chExt cx="8072494" cy="508000"/>
          </a:xfrm>
        </p:grpSpPr>
        <p:sp>
          <p:nvSpPr>
            <p:cNvPr id="226" name="AutoShape 8"/>
            <p:cNvSpPr>
              <a:spLocks noChangeArrowheads="1"/>
            </p:cNvSpPr>
            <p:nvPr/>
          </p:nvSpPr>
          <p:spPr bwMode="gray">
            <a:xfrm>
              <a:off x="933424" y="3556013"/>
              <a:ext cx="7639104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</a:rPr>
                <a:t>학습자의 인지적 참여를 유도하는 강의</a:t>
              </a:r>
            </a:p>
          </p:txBody>
        </p:sp>
        <p:grpSp>
          <p:nvGrpSpPr>
            <p:cNvPr id="227" name="Group 9"/>
            <p:cNvGrpSpPr>
              <a:grpSpLocks/>
            </p:cNvGrpSpPr>
            <p:nvPr/>
          </p:nvGrpSpPr>
          <p:grpSpPr bwMode="auto">
            <a:xfrm>
              <a:off x="500034" y="3582907"/>
              <a:ext cx="381000" cy="481027"/>
              <a:chOff x="2078" y="1471"/>
              <a:chExt cx="1615" cy="2039"/>
            </a:xfrm>
          </p:grpSpPr>
          <p:sp>
            <p:nvSpPr>
              <p:cNvPr id="228" name="Oval 1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29" name="Oval 1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30" name="Oval 12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31" name="Oval 13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32" name="Oval 14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33" name="Oval 15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grpSp>
        <p:nvGrpSpPr>
          <p:cNvPr id="234" name="그룹 33"/>
          <p:cNvGrpSpPr>
            <a:grpSpLocks/>
          </p:cNvGrpSpPr>
          <p:nvPr/>
        </p:nvGrpSpPr>
        <p:grpSpPr bwMode="auto">
          <a:xfrm>
            <a:off x="617538" y="3740348"/>
            <a:ext cx="8054975" cy="508000"/>
            <a:chOff x="517497" y="4413265"/>
            <a:chExt cx="8055031" cy="508000"/>
          </a:xfrm>
        </p:grpSpPr>
        <p:sp>
          <p:nvSpPr>
            <p:cNvPr id="235" name="AutoShape 16"/>
            <p:cNvSpPr>
              <a:spLocks noChangeArrowheads="1"/>
            </p:cNvSpPr>
            <p:nvPr/>
          </p:nvSpPr>
          <p:spPr bwMode="gray">
            <a:xfrm>
              <a:off x="933425" y="4413265"/>
              <a:ext cx="7639103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</a:rPr>
                <a:t>흐름이 있는 강의</a:t>
              </a:r>
            </a:p>
          </p:txBody>
        </p:sp>
        <p:grpSp>
          <p:nvGrpSpPr>
            <p:cNvPr id="236" name="Group 17"/>
            <p:cNvGrpSpPr>
              <a:grpSpLocks/>
            </p:cNvGrpSpPr>
            <p:nvPr/>
          </p:nvGrpSpPr>
          <p:grpSpPr bwMode="auto">
            <a:xfrm>
              <a:off x="517497" y="4440159"/>
              <a:ext cx="381000" cy="481027"/>
              <a:chOff x="2078" y="1471"/>
              <a:chExt cx="1615" cy="2039"/>
            </a:xfrm>
          </p:grpSpPr>
          <p:sp>
            <p:nvSpPr>
              <p:cNvPr id="237" name="Oval 18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38" name="Oval 19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39" name="Oval 20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40" name="Oval 21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41" name="Oval 22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42" name="Oval 23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grpSp>
        <p:nvGrpSpPr>
          <p:cNvPr id="243" name="그룹 34"/>
          <p:cNvGrpSpPr>
            <a:grpSpLocks/>
          </p:cNvGrpSpPr>
          <p:nvPr/>
        </p:nvGrpSpPr>
        <p:grpSpPr bwMode="auto">
          <a:xfrm>
            <a:off x="617538" y="4613473"/>
            <a:ext cx="8088312" cy="508000"/>
            <a:chOff x="517497" y="5286388"/>
            <a:chExt cx="8088368" cy="508000"/>
          </a:xfrm>
        </p:grpSpPr>
        <p:sp>
          <p:nvSpPr>
            <p:cNvPr id="244" name="AutoShape 24"/>
            <p:cNvSpPr>
              <a:spLocks noChangeArrowheads="1"/>
            </p:cNvSpPr>
            <p:nvPr/>
          </p:nvSpPr>
          <p:spPr bwMode="gray">
            <a:xfrm>
              <a:off x="966762" y="5286388"/>
              <a:ext cx="7639103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  <a:cs typeface="Arial" pitchFamily="34" charset="0"/>
                </a:rPr>
                <a:t>의사소통이 되는 강의</a:t>
              </a:r>
            </a:p>
          </p:txBody>
        </p:sp>
        <p:grpSp>
          <p:nvGrpSpPr>
            <p:cNvPr id="245" name="Group 25"/>
            <p:cNvGrpSpPr>
              <a:grpSpLocks/>
            </p:cNvGrpSpPr>
            <p:nvPr/>
          </p:nvGrpSpPr>
          <p:grpSpPr bwMode="auto">
            <a:xfrm>
              <a:off x="517497" y="5313282"/>
              <a:ext cx="381000" cy="481027"/>
              <a:chOff x="2078" y="1471"/>
              <a:chExt cx="1615" cy="2039"/>
            </a:xfrm>
          </p:grpSpPr>
          <p:sp>
            <p:nvSpPr>
              <p:cNvPr id="246" name="Oval 2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47" name="Oval 2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48" name="Oval 28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49" name="Oval 29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50" name="Oval 30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51" name="Oval 31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45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grpSp>
        <p:nvGrpSpPr>
          <p:cNvPr id="31" name="그룹 32"/>
          <p:cNvGrpSpPr>
            <a:grpSpLocks/>
          </p:cNvGrpSpPr>
          <p:nvPr/>
        </p:nvGrpSpPr>
        <p:grpSpPr bwMode="auto">
          <a:xfrm>
            <a:off x="468313" y="1772816"/>
            <a:ext cx="8072437" cy="508000"/>
            <a:chOff x="500034" y="3556013"/>
            <a:chExt cx="8072494" cy="508000"/>
          </a:xfrm>
        </p:grpSpPr>
        <p:sp>
          <p:nvSpPr>
            <p:cNvPr id="32" name="AutoShape 8"/>
            <p:cNvSpPr>
              <a:spLocks noChangeArrowheads="1"/>
            </p:cNvSpPr>
            <p:nvPr/>
          </p:nvSpPr>
          <p:spPr bwMode="gray">
            <a:xfrm>
              <a:off x="933424" y="3556013"/>
              <a:ext cx="7639104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</a:rPr>
                <a:t>학습자의 인지적 참여를 유도하는 강의</a:t>
              </a:r>
            </a:p>
          </p:txBody>
        </p:sp>
        <p:grpSp>
          <p:nvGrpSpPr>
            <p:cNvPr id="33" name="Group 9"/>
            <p:cNvGrpSpPr>
              <a:grpSpLocks/>
            </p:cNvGrpSpPr>
            <p:nvPr/>
          </p:nvGrpSpPr>
          <p:grpSpPr bwMode="auto">
            <a:xfrm>
              <a:off x="500034" y="3582907"/>
              <a:ext cx="381000" cy="481027"/>
              <a:chOff x="2078" y="1471"/>
              <a:chExt cx="1615" cy="2039"/>
            </a:xfrm>
          </p:grpSpPr>
          <p:sp>
            <p:nvSpPr>
              <p:cNvPr id="34" name="Oval 1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5" name="Oval 1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6" name="Oval 12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7" name="Oval 13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8" name="Oval 14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9" name="Oval 15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sp>
        <p:nvSpPr>
          <p:cNvPr id="41" name="내용 개체 틀 4"/>
          <p:cNvSpPr>
            <a:spLocks noGrp="1"/>
          </p:cNvSpPr>
          <p:nvPr>
            <p:ph sz="quarter" idx="1"/>
          </p:nvPr>
        </p:nvSpPr>
        <p:spPr>
          <a:xfrm>
            <a:off x="612648" y="4725144"/>
            <a:ext cx="8153400" cy="1370856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학생들의 사전 지식을 서로 연관시켜 주는 강의를 할 때 학생들은 효율적으로 학습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2" name="AutoShape 6"/>
          <p:cNvSpPr>
            <a:spLocks noChangeArrowheads="1"/>
          </p:cNvSpPr>
          <p:nvPr/>
        </p:nvSpPr>
        <p:spPr bwMode="auto">
          <a:xfrm>
            <a:off x="557213" y="2578596"/>
            <a:ext cx="8029575" cy="17145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ko-KR" altLang="en-US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학습자가 이미 알고 있는 지식간의 연관성을 맺게 함</a:t>
            </a:r>
            <a:endParaRPr lang="en-US" altLang="ko-KR" sz="24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altLang="ko-KR" sz="10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ko-KR" altLang="en-US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 학습자의 지식 습득상태 확인</a:t>
            </a:r>
            <a:endParaRPr lang="en-US" altLang="ko-KR" sz="24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적절한 질문의 중요성</a:t>
            </a:r>
            <a:endParaRPr lang="en-US" altLang="ko-KR" sz="24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287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grpSp>
        <p:nvGrpSpPr>
          <p:cNvPr id="31" name="그룹 32"/>
          <p:cNvGrpSpPr>
            <a:grpSpLocks/>
          </p:cNvGrpSpPr>
          <p:nvPr/>
        </p:nvGrpSpPr>
        <p:grpSpPr bwMode="auto">
          <a:xfrm>
            <a:off x="468313" y="1772816"/>
            <a:ext cx="8072437" cy="508000"/>
            <a:chOff x="500034" y="3556013"/>
            <a:chExt cx="8072494" cy="508000"/>
          </a:xfrm>
        </p:grpSpPr>
        <p:sp>
          <p:nvSpPr>
            <p:cNvPr id="32" name="AutoShape 8"/>
            <p:cNvSpPr>
              <a:spLocks noChangeArrowheads="1"/>
            </p:cNvSpPr>
            <p:nvPr/>
          </p:nvSpPr>
          <p:spPr bwMode="gray">
            <a:xfrm>
              <a:off x="933424" y="3556013"/>
              <a:ext cx="7639104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</a:rPr>
                <a:t>학습자의 인지적 참여를 유도하는 강의</a:t>
              </a:r>
            </a:p>
          </p:txBody>
        </p:sp>
        <p:grpSp>
          <p:nvGrpSpPr>
            <p:cNvPr id="33" name="Group 9"/>
            <p:cNvGrpSpPr>
              <a:grpSpLocks/>
            </p:cNvGrpSpPr>
            <p:nvPr/>
          </p:nvGrpSpPr>
          <p:grpSpPr bwMode="auto">
            <a:xfrm>
              <a:off x="500034" y="3582907"/>
              <a:ext cx="381000" cy="481027"/>
              <a:chOff x="2078" y="1471"/>
              <a:chExt cx="1615" cy="2039"/>
            </a:xfrm>
          </p:grpSpPr>
          <p:sp>
            <p:nvSpPr>
              <p:cNvPr id="34" name="Oval 1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5" name="Oval 1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6" name="Oval 12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7" name="Oval 13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8" name="Oval 14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9" name="Oval 15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sp>
        <p:nvSpPr>
          <p:cNvPr id="40" name="AutoShape 6"/>
          <p:cNvSpPr>
            <a:spLocks noChangeArrowheads="1"/>
          </p:cNvSpPr>
          <p:nvPr/>
        </p:nvSpPr>
        <p:spPr bwMode="auto">
          <a:xfrm>
            <a:off x="611188" y="2925341"/>
            <a:ext cx="8029575" cy="14970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normAutofit/>
          </a:bodyPr>
          <a:lstStyle/>
          <a:p>
            <a:pPr>
              <a:defRPr/>
            </a:pPr>
            <a:r>
              <a:rPr lang="ko-KR" altLang="en-US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인지적 참여</a:t>
            </a:r>
            <a:r>
              <a:rPr lang="en-US" altLang="ko-KR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(Cognitive participation)</a:t>
            </a:r>
          </a:p>
          <a:p>
            <a:pPr>
              <a:buFont typeface="Arial" pitchFamily="34" charset="0"/>
              <a:buChar char="•"/>
              <a:defRPr/>
            </a:pPr>
            <a:endParaRPr lang="en-US" altLang="ko-KR" sz="10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22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학습자가 강의에서 제시된 내용을 직접 적용하여 보면서</a:t>
            </a:r>
            <a:endParaRPr lang="en-US" altLang="ko-KR" sz="22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2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그 의미와 논리 등을 깨닫거나 할 수 있게 되는 것</a:t>
            </a:r>
            <a:endParaRPr lang="en-US" altLang="ko-KR" sz="22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1" name="내용 개체 틀 4"/>
          <p:cNvSpPr>
            <a:spLocks noGrp="1"/>
          </p:cNvSpPr>
          <p:nvPr>
            <p:ph sz="quarter" idx="1"/>
          </p:nvPr>
        </p:nvSpPr>
        <p:spPr>
          <a:xfrm>
            <a:off x="612648" y="4725144"/>
            <a:ext cx="8153400" cy="1370856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공자</a:t>
            </a:r>
            <a:r>
              <a:rPr lang="en-US" altLang="ko-KR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曰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들은 것은 잊어버리고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본 것은 기억되나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직접 해 본 것은 이해된다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72693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질문전략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먼저 질문 할 수 있는 환경인지 고려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왜 하는지가 분명해야 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주의를 끌기 위해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어떠한 내용을 강조하고 싶을 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스스로 생각해볼 수 있는 기회를 주고 싶을 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수업을 끝내며 정리를 하기 위해서 법칙이나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원리가 어떻게 만들어 졌으며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개념을 바탕으로 형성되었는지 대화식으로 풀어가고자 할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대립하는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이론들 사이의 관계를 토론식으로 하고자 할 때</a:t>
            </a: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865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질문전략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질의응답은 자연스럽고 우호적인 태도로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 latinLnBrk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숙제를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하지 않은 학생에게 숙제와 관련된 질문을 하거나 자진해서 발표하지 않는 학생에게 먼저 질문을 하는 것처럼 징계나 벌로서 질문을 하는 것은 바람직하지 않은 결과를 나타낼 수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2" latinLnBrk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너그럽고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학생 개개인의 내면생활을 잘 파악하고 학생에게 자신감을 주고 관심도를 높일 수 있는 질문을 하는 것이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좋음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endParaRPr lang="ko-KR" altLang="en-US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12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질문전략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학생들에게 생각할 만한 충분한 시간을 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학생들에게 질문이나 대화는 언제나 환영한다는 생각을 심어줌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학생이 질문을 할 때는 끝까지 잘 들어줘야 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학생에게 답할 수 있는 기회를 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 latinLnBrk="1"/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학생이 질문한 것에 다른 학생이 답할 수 있도록 기회를 준다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 이런 경우 뜻하지 않은 새로운 아이디어가 나올 수 있고 내용을 더 넓게 살펴볼 수도 있다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endParaRPr lang="ko-KR" altLang="en-US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42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인지적 참여의 확대 방안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적절한 질문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연습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과제에 대한 피드백 제공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>
                <a:latin typeface="굴림" panose="020B0600000101010101" pitchFamily="50" charset="-127"/>
                <a:ea typeface="굴림" panose="020B0600000101010101" pitchFamily="50" charset="-127"/>
              </a:rPr>
              <a:t>강의를 잘한다는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것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일방적인 설명에서 벗어나서 학습자의 인지적 참여를 유도하는 설명이나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적절하게 하는 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ko-KR" altLang="en-US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19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grpSp>
        <p:nvGrpSpPr>
          <p:cNvPr id="15" name="그룹 32"/>
          <p:cNvGrpSpPr>
            <a:grpSpLocks/>
          </p:cNvGrpSpPr>
          <p:nvPr/>
        </p:nvGrpSpPr>
        <p:grpSpPr bwMode="auto">
          <a:xfrm>
            <a:off x="468313" y="2781300"/>
            <a:ext cx="5616575" cy="508000"/>
            <a:chOff x="500034" y="3556013"/>
            <a:chExt cx="8072494" cy="508000"/>
          </a:xfrm>
        </p:grpSpPr>
        <p:sp>
          <p:nvSpPr>
            <p:cNvPr id="16" name="AutoShape 8"/>
            <p:cNvSpPr>
              <a:spLocks noChangeArrowheads="1"/>
            </p:cNvSpPr>
            <p:nvPr/>
          </p:nvSpPr>
          <p:spPr bwMode="gray">
            <a:xfrm>
              <a:off x="933548" y="3556013"/>
              <a:ext cx="7638980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>
                  <a:latin typeface="HY견고딕" pitchFamily="18" charset="-127"/>
                  <a:ea typeface="HY견고딕" pitchFamily="18" charset="-127"/>
                </a:rPr>
                <a:t>흐름이 있는 강의</a:t>
              </a:r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500034" y="3582907"/>
              <a:ext cx="381000" cy="481027"/>
              <a:chOff x="2078" y="1471"/>
              <a:chExt cx="1615" cy="2039"/>
            </a:xfrm>
          </p:grpSpPr>
          <p:sp>
            <p:nvSpPr>
              <p:cNvPr id="18" name="Oval 1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19" name="Oval 1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0" name="Oval 12"/>
              <p:cNvSpPr>
                <a:spLocks noChangeArrowheads="1"/>
              </p:cNvSpPr>
              <p:nvPr/>
            </p:nvSpPr>
            <p:spPr bwMode="gray">
              <a:xfrm>
                <a:off x="2329" y="1471"/>
                <a:ext cx="783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1" name="Oval 13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22" name="Oval 14"/>
              <p:cNvSpPr>
                <a:spLocks noChangeArrowheads="1"/>
              </p:cNvSpPr>
              <p:nvPr/>
            </p:nvSpPr>
            <p:spPr bwMode="gray">
              <a:xfrm>
                <a:off x="2329" y="1471"/>
                <a:ext cx="1103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23" name="Oval 15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611188" y="3933825"/>
            <a:ext cx="8029575" cy="14970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normAutofit/>
          </a:bodyPr>
          <a:lstStyle/>
          <a:p>
            <a:pPr>
              <a:defRPr/>
            </a:pPr>
            <a:r>
              <a:rPr lang="ko-KR" altLang="en-US" sz="2400" dirty="0">
                <a:solidFill>
                  <a:srgbClr val="1D528D"/>
                </a:solidFill>
                <a:latin typeface="HY견고딕" pitchFamily="18" charset="-127"/>
                <a:ea typeface="HY견고딕" pitchFamily="18" charset="-127"/>
              </a:rPr>
              <a:t>  강의의 흐름</a:t>
            </a:r>
          </a:p>
          <a:p>
            <a:pPr>
              <a:defRPr/>
            </a:pPr>
            <a:endParaRPr lang="en-US" altLang="ko-KR" sz="24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pitchFamily="34" charset="0"/>
              <a:buNone/>
              <a:defRPr/>
            </a:pPr>
            <a:endParaRPr lang="en-US" altLang="ko-KR" sz="1000" dirty="0">
              <a:solidFill>
                <a:srgbClr val="1D528D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1030288" y="4652963"/>
            <a:ext cx="1497012" cy="576262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defRPr/>
            </a:pP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시작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(</a:t>
            </a: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도입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) </a:t>
            </a:r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6746875" y="4622800"/>
            <a:ext cx="1497013" cy="57626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defRPr/>
            </a:pP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정리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(</a:t>
            </a: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결론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)</a:t>
            </a: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851275" y="4622800"/>
            <a:ext cx="1497013" cy="576263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defRPr/>
            </a:pP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설명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(</a:t>
            </a:r>
            <a:r>
              <a:rPr kumimoji="1" lang="ko-K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본론</a:t>
            </a:r>
            <a:r>
              <a:rPr kumimoji="1" lang="en-US" altLang="ko-KR" b="1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rPr>
              <a:t>)</a:t>
            </a:r>
            <a:r>
              <a:rPr kumimoji="1" lang="en-US" altLang="ko-KR" sz="2400" b="1">
                <a:latin typeface="굴림" pitchFamily="50" charset="-127"/>
                <a:ea typeface="굴림" pitchFamily="50" charset="-127"/>
              </a:rPr>
              <a:t> </a:t>
            </a:r>
          </a:p>
        </p:txBody>
      </p:sp>
      <p:sp>
        <p:nvSpPr>
          <p:cNvPr id="28" name="AutoShape 16"/>
          <p:cNvSpPr>
            <a:spLocks noChangeArrowheads="1"/>
          </p:cNvSpPr>
          <p:nvPr/>
        </p:nvSpPr>
        <p:spPr bwMode="auto">
          <a:xfrm>
            <a:off x="3317875" y="4956175"/>
            <a:ext cx="179388" cy="153988"/>
          </a:xfrm>
          <a:prstGeom prst="rightArrow">
            <a:avLst>
              <a:gd name="adj1" fmla="val 50000"/>
              <a:gd name="adj2" fmla="val 2912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auto">
          <a:xfrm>
            <a:off x="6137275" y="4879975"/>
            <a:ext cx="179388" cy="153988"/>
          </a:xfrm>
          <a:prstGeom prst="rightArrow">
            <a:avLst>
              <a:gd name="adj1" fmla="val 50000"/>
              <a:gd name="adj2" fmla="val 2912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ko-KR" altLang="en-US"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59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grpSp>
        <p:nvGrpSpPr>
          <p:cNvPr id="30" name="Group 12"/>
          <p:cNvGrpSpPr>
            <a:grpSpLocks/>
          </p:cNvGrpSpPr>
          <p:nvPr/>
        </p:nvGrpSpPr>
        <p:grpSpPr bwMode="auto">
          <a:xfrm>
            <a:off x="1403350" y="2892425"/>
            <a:ext cx="5124450" cy="1644650"/>
            <a:chOff x="1488" y="1877"/>
            <a:chExt cx="3168" cy="1045"/>
          </a:xfrm>
        </p:grpSpPr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1964" y="1877"/>
              <a:ext cx="0" cy="1045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1968" y="1880"/>
              <a:ext cx="2256" cy="0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>
              <a:off x="4224" y="1883"/>
              <a:ext cx="0" cy="297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16"/>
            <p:cNvSpPr>
              <a:spLocks noChangeArrowheads="1"/>
            </p:cNvSpPr>
            <p:nvPr/>
          </p:nvSpPr>
          <p:spPr bwMode="auto">
            <a:xfrm>
              <a:off x="1488" y="2193"/>
              <a:ext cx="960" cy="276"/>
            </a:xfrm>
            <a:prstGeom prst="rect">
              <a:avLst/>
            </a:prstGeom>
            <a:gradFill rotWithShape="0">
              <a:gsLst>
                <a:gs pos="0">
                  <a:srgbClr val="CC6600">
                    <a:gamma/>
                    <a:tint val="0"/>
                    <a:invGamma/>
                  </a:srgbClr>
                </a:gs>
                <a:gs pos="100000">
                  <a:srgbClr val="CC66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첫번째 논점</a:t>
              </a: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2592" y="2193"/>
              <a:ext cx="960" cy="276"/>
            </a:xfrm>
            <a:prstGeom prst="rect">
              <a:avLst/>
            </a:prstGeom>
            <a:gradFill rotWithShape="0">
              <a:gsLst>
                <a:gs pos="0">
                  <a:srgbClr val="CC6600">
                    <a:gamma/>
                    <a:tint val="0"/>
                    <a:invGamma/>
                  </a:srgbClr>
                </a:gs>
                <a:gs pos="100000">
                  <a:srgbClr val="CC66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두번째 논점</a:t>
              </a:r>
            </a:p>
          </p:txBody>
        </p:sp>
        <p:sp>
          <p:nvSpPr>
            <p:cNvPr id="36" name="Rectangle 18"/>
            <p:cNvSpPr>
              <a:spLocks noChangeArrowheads="1"/>
            </p:cNvSpPr>
            <p:nvPr/>
          </p:nvSpPr>
          <p:spPr bwMode="auto">
            <a:xfrm>
              <a:off x="3696" y="2193"/>
              <a:ext cx="960" cy="276"/>
            </a:xfrm>
            <a:prstGeom prst="rect">
              <a:avLst/>
            </a:prstGeom>
            <a:gradFill rotWithShape="0">
              <a:gsLst>
                <a:gs pos="0">
                  <a:srgbClr val="CC6600">
                    <a:gamma/>
                    <a:tint val="0"/>
                    <a:invGamma/>
                  </a:srgbClr>
                </a:gs>
                <a:gs pos="100000">
                  <a:srgbClr val="CC66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세번째 논점</a:t>
              </a:r>
            </a:p>
          </p:txBody>
        </p:sp>
      </p:grpSp>
      <p:grpSp>
        <p:nvGrpSpPr>
          <p:cNvPr id="37" name="Group 19"/>
          <p:cNvGrpSpPr>
            <a:grpSpLocks/>
          </p:cNvGrpSpPr>
          <p:nvPr/>
        </p:nvGrpSpPr>
        <p:grpSpPr bwMode="auto">
          <a:xfrm>
            <a:off x="828675" y="3981450"/>
            <a:ext cx="3108325" cy="681038"/>
            <a:chOff x="862" y="2569"/>
            <a:chExt cx="1922" cy="432"/>
          </a:xfrm>
        </p:grpSpPr>
        <p:sp>
          <p:nvSpPr>
            <p:cNvPr id="38" name="Line 20"/>
            <p:cNvSpPr>
              <a:spLocks noChangeShapeType="1"/>
            </p:cNvSpPr>
            <p:nvPr/>
          </p:nvSpPr>
          <p:spPr bwMode="auto">
            <a:xfrm>
              <a:off x="2488" y="2569"/>
              <a:ext cx="0" cy="152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21"/>
            <p:cNvSpPr>
              <a:spLocks noChangeShapeType="1"/>
            </p:cNvSpPr>
            <p:nvPr/>
          </p:nvSpPr>
          <p:spPr bwMode="auto">
            <a:xfrm>
              <a:off x="1144" y="2574"/>
              <a:ext cx="0" cy="177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22"/>
            <p:cNvSpPr>
              <a:spLocks noChangeShapeType="1"/>
            </p:cNvSpPr>
            <p:nvPr/>
          </p:nvSpPr>
          <p:spPr bwMode="auto">
            <a:xfrm>
              <a:off x="1150" y="2574"/>
              <a:ext cx="1341" cy="0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Rectangle 23"/>
            <p:cNvSpPr>
              <a:spLocks noChangeArrowheads="1"/>
            </p:cNvSpPr>
            <p:nvPr/>
          </p:nvSpPr>
          <p:spPr bwMode="auto">
            <a:xfrm>
              <a:off x="1529" y="2685"/>
              <a:ext cx="580" cy="316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보조자료</a:t>
              </a:r>
            </a:p>
          </p:txBody>
        </p:sp>
        <p:sp>
          <p:nvSpPr>
            <p:cNvPr id="42" name="Rectangle 24"/>
            <p:cNvSpPr>
              <a:spLocks noChangeArrowheads="1"/>
            </p:cNvSpPr>
            <p:nvPr/>
          </p:nvSpPr>
          <p:spPr bwMode="auto">
            <a:xfrm>
              <a:off x="2204" y="2685"/>
              <a:ext cx="580" cy="316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전환</a:t>
              </a:r>
            </a:p>
          </p:txBody>
        </p:sp>
        <p:sp>
          <p:nvSpPr>
            <p:cNvPr id="43" name="Rectangle 25"/>
            <p:cNvSpPr>
              <a:spLocks noChangeArrowheads="1"/>
            </p:cNvSpPr>
            <p:nvPr/>
          </p:nvSpPr>
          <p:spPr bwMode="auto">
            <a:xfrm>
              <a:off x="862" y="2685"/>
              <a:ext cx="580" cy="316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보조자료</a:t>
              </a:r>
            </a:p>
          </p:txBody>
        </p:sp>
      </p:grpSp>
      <p:sp>
        <p:nvSpPr>
          <p:cNvPr id="44" name="Rectangle 26"/>
          <p:cNvSpPr>
            <a:spLocks noChangeArrowheads="1"/>
          </p:cNvSpPr>
          <p:nvPr/>
        </p:nvSpPr>
        <p:spPr bwMode="auto">
          <a:xfrm>
            <a:off x="357188" y="2420938"/>
            <a:ext cx="6519862" cy="2416175"/>
          </a:xfrm>
          <a:prstGeom prst="rect">
            <a:avLst/>
          </a:prstGeom>
          <a:noFill/>
          <a:ln w="57150">
            <a:solidFill>
              <a:srgbClr val="FF505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6868542" y="2422525"/>
            <a:ext cx="2239962" cy="100647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 </a:t>
            </a:r>
            <a:r>
              <a:rPr kumimoji="1" lang="ko-KR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이야기</a:t>
            </a:r>
            <a:r>
              <a:rPr kumimoji="1" lang="en-US" altLang="ko-K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, </a:t>
            </a:r>
            <a:r>
              <a:rPr kumimoji="1" lang="ko-KR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시각자료</a:t>
            </a:r>
          </a:p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 동기나 목적</a:t>
            </a:r>
          </a:p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 내용 요점 언급</a:t>
            </a: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323850" y="5157788"/>
            <a:ext cx="2786063" cy="1006475"/>
          </a:xfrm>
          <a:prstGeom prst="rect">
            <a:avLst/>
          </a:prstGeom>
          <a:noFill/>
          <a:ln w="12700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 동기나 목적 재언급</a:t>
            </a:r>
          </a:p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 주된 논점 재언급</a:t>
            </a:r>
          </a:p>
          <a:p>
            <a:pPr eaLnBrk="1" latinLnBrk="1" hangingPunct="1">
              <a:buFontTx/>
              <a:buChar char="•"/>
              <a:defRPr/>
            </a:pP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 마무리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(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실천행동요구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)</a:t>
            </a:r>
          </a:p>
        </p:txBody>
      </p:sp>
      <p:grpSp>
        <p:nvGrpSpPr>
          <p:cNvPr id="47" name="Group 29"/>
          <p:cNvGrpSpPr>
            <a:grpSpLocks/>
          </p:cNvGrpSpPr>
          <p:nvPr/>
        </p:nvGrpSpPr>
        <p:grpSpPr bwMode="auto">
          <a:xfrm>
            <a:off x="3317875" y="1557338"/>
            <a:ext cx="1785938" cy="4200525"/>
            <a:chOff x="2496" y="1020"/>
            <a:chExt cx="1104" cy="2671"/>
          </a:xfrm>
        </p:grpSpPr>
        <p:sp>
          <p:nvSpPr>
            <p:cNvPr id="48" name="Line 30"/>
            <p:cNvSpPr>
              <a:spLocks noChangeShapeType="1"/>
            </p:cNvSpPr>
            <p:nvPr/>
          </p:nvSpPr>
          <p:spPr bwMode="auto">
            <a:xfrm>
              <a:off x="3050" y="1443"/>
              <a:ext cx="0" cy="765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31"/>
            <p:cNvSpPr>
              <a:spLocks noChangeArrowheads="1"/>
            </p:cNvSpPr>
            <p:nvPr/>
          </p:nvSpPr>
          <p:spPr bwMode="auto">
            <a:xfrm>
              <a:off x="2496" y="1020"/>
              <a:ext cx="1093" cy="424"/>
            </a:xfrm>
            <a:prstGeom prst="rect">
              <a:avLst/>
            </a:prstGeom>
            <a:gradFill rotWithShape="0">
              <a:gsLst>
                <a:gs pos="0">
                  <a:srgbClr val="996633">
                    <a:gamma/>
                    <a:tint val="0"/>
                    <a:invGamma/>
                  </a:srgbClr>
                </a:gs>
                <a:gs pos="100000">
                  <a:srgbClr val="996633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40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도 입</a:t>
              </a:r>
            </a:p>
          </p:txBody>
        </p:sp>
        <p:sp>
          <p:nvSpPr>
            <p:cNvPr id="50" name="Rectangle 32"/>
            <p:cNvSpPr>
              <a:spLocks noChangeArrowheads="1"/>
            </p:cNvSpPr>
            <p:nvPr/>
          </p:nvSpPr>
          <p:spPr bwMode="auto">
            <a:xfrm>
              <a:off x="2496" y="1644"/>
              <a:ext cx="1093" cy="424"/>
            </a:xfrm>
            <a:prstGeom prst="rect">
              <a:avLst/>
            </a:prstGeom>
            <a:gradFill rotWithShape="0">
              <a:gsLst>
                <a:gs pos="0">
                  <a:srgbClr val="996633">
                    <a:gamma/>
                    <a:tint val="0"/>
                    <a:invGamma/>
                  </a:srgbClr>
                </a:gs>
                <a:gs pos="100000">
                  <a:srgbClr val="996633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40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본 론</a:t>
              </a:r>
            </a:p>
          </p:txBody>
        </p:sp>
        <p:sp>
          <p:nvSpPr>
            <p:cNvPr id="51" name="Rectangle 33"/>
            <p:cNvSpPr>
              <a:spLocks noChangeArrowheads="1"/>
            </p:cNvSpPr>
            <p:nvPr/>
          </p:nvSpPr>
          <p:spPr bwMode="auto">
            <a:xfrm>
              <a:off x="2507" y="3267"/>
              <a:ext cx="1093" cy="424"/>
            </a:xfrm>
            <a:prstGeom prst="rect">
              <a:avLst/>
            </a:prstGeom>
            <a:gradFill rotWithShape="0">
              <a:gsLst>
                <a:gs pos="0">
                  <a:srgbClr val="996633">
                    <a:gamma/>
                    <a:tint val="0"/>
                    <a:invGamma/>
                  </a:srgbClr>
                </a:gs>
                <a:gs pos="100000">
                  <a:srgbClr val="996633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99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latinLnBrk="1" hangingPunct="1">
                <a:defRPr/>
              </a:pPr>
              <a:r>
                <a:rPr kumimoji="1" lang="ko-KR" altLang="en-US" sz="4000">
                  <a:effectLst>
                    <a:outerShdw blurRad="38100" dist="38100" dir="2700000" algn="tl">
                      <a:srgbClr val="000000"/>
                    </a:outerShdw>
                  </a:effectLst>
                  <a:latin typeface="가는각진제목체" pitchFamily="18" charset="-127"/>
                  <a:ea typeface="가는각진제목체" pitchFamily="18" charset="-127"/>
                </a:rPr>
                <a:t>결 론</a:t>
              </a:r>
            </a:p>
          </p:txBody>
        </p:sp>
        <p:sp>
          <p:nvSpPr>
            <p:cNvPr id="52" name="Line 34"/>
            <p:cNvSpPr>
              <a:spLocks noChangeShapeType="1"/>
            </p:cNvSpPr>
            <p:nvPr/>
          </p:nvSpPr>
          <p:spPr bwMode="auto">
            <a:xfrm>
              <a:off x="3040" y="2487"/>
              <a:ext cx="0" cy="768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432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Information..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latin typeface="Calibri" panose="020F0502020204030204" pitchFamily="34" charset="0"/>
              </a:rPr>
              <a:t>SUCCESs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ko-KR" dirty="0" smtClean="0">
                <a:latin typeface="Calibri" panose="020F0502020204030204" pitchFamily="34" charset="0"/>
              </a:rPr>
              <a:t>imple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  <a:latin typeface="Calibri" panose="020F0502020204030204" pitchFamily="34" charset="0"/>
              </a:rPr>
              <a:t>U</a:t>
            </a:r>
            <a:r>
              <a:rPr lang="en-US" altLang="ko-KR" dirty="0" smtClean="0">
                <a:latin typeface="Calibri" panose="020F0502020204030204" pitchFamily="34" charset="0"/>
              </a:rPr>
              <a:t>nexpected</a:t>
            </a:r>
          </a:p>
          <a:p>
            <a:pPr lvl="1"/>
            <a:r>
              <a:rPr lang="en-US" altLang="ko-KR" dirty="0" smtClean="0">
                <a:solidFill>
                  <a:srgbClr val="FF0000"/>
                </a:solidFill>
                <a:latin typeface="Calibri" panose="020F0502020204030204" pitchFamily="34" charset="0"/>
              </a:rPr>
              <a:t>C</a:t>
            </a:r>
            <a:r>
              <a:rPr lang="en-US" altLang="ko-KR" dirty="0" smtClean="0">
                <a:latin typeface="Calibri" panose="020F0502020204030204" pitchFamily="34" charset="0"/>
              </a:rPr>
              <a:t>oncrete (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사실에 의거</a:t>
            </a:r>
            <a:r>
              <a:rPr lang="en-US" altLang="ko-KR" dirty="0" smtClean="0">
                <a:latin typeface="Calibri" panose="020F0502020204030204" pitchFamily="34" charset="0"/>
              </a:rPr>
              <a:t>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C</a:t>
            </a:r>
            <a:r>
              <a:rPr lang="en-US" dirty="0" smtClean="0">
                <a:latin typeface="Calibri" panose="020F0502020204030204" pitchFamily="34" charset="0"/>
              </a:rPr>
              <a:t>redible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</a:rPr>
              <a:t>motional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</a:rPr>
              <a:t>tory</a:t>
            </a:r>
          </a:p>
        </p:txBody>
      </p:sp>
    </p:spTree>
    <p:extLst>
      <p:ext uri="{BB962C8B-B14F-4D97-AF65-F5344CB8AC3E}">
        <p14:creationId xmlns:p14="http://schemas.microsoft.com/office/powerpoint/2010/main" val="23400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스티브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잡스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연설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다시보기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20040" lvl="1" indent="0">
              <a:buNone/>
            </a:pP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https</a:t>
            </a:r>
            <a:r>
              <a:rPr lang="en-US" altLang="ko-KR" dirty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://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www.youtube.com/watch?v=J-6DErrnqS0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65760" lvl="1" indent="0">
              <a:buNone/>
            </a:pP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01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grpSp>
        <p:nvGrpSpPr>
          <p:cNvPr id="30" name="그룹 32"/>
          <p:cNvGrpSpPr>
            <a:grpSpLocks/>
          </p:cNvGrpSpPr>
          <p:nvPr/>
        </p:nvGrpSpPr>
        <p:grpSpPr bwMode="auto">
          <a:xfrm>
            <a:off x="468313" y="1628800"/>
            <a:ext cx="5616575" cy="508000"/>
            <a:chOff x="500034" y="3556013"/>
            <a:chExt cx="8072494" cy="508000"/>
          </a:xfrm>
        </p:grpSpPr>
        <p:sp>
          <p:nvSpPr>
            <p:cNvPr id="31" name="AutoShape 8"/>
            <p:cNvSpPr>
              <a:spLocks noChangeArrowheads="1"/>
            </p:cNvSpPr>
            <p:nvPr/>
          </p:nvSpPr>
          <p:spPr bwMode="gray">
            <a:xfrm>
              <a:off x="933548" y="3556013"/>
              <a:ext cx="7638980" cy="50800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B7E7FF"/>
                </a:gs>
              </a:gsLst>
              <a:lin ang="0" scaled="1"/>
            </a:gradFill>
            <a:ln w="28575" algn="ctr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ko-KR" altLang="en-US" sz="2400" dirty="0">
                  <a:latin typeface="HY견고딕" pitchFamily="18" charset="-127"/>
                  <a:ea typeface="HY견고딕" pitchFamily="18" charset="-127"/>
                </a:rPr>
                <a:t>의사소통이 되는 강의</a:t>
              </a:r>
            </a:p>
          </p:txBody>
        </p:sp>
        <p:grpSp>
          <p:nvGrpSpPr>
            <p:cNvPr id="32" name="Group 9"/>
            <p:cNvGrpSpPr>
              <a:grpSpLocks/>
            </p:cNvGrpSpPr>
            <p:nvPr/>
          </p:nvGrpSpPr>
          <p:grpSpPr bwMode="auto">
            <a:xfrm>
              <a:off x="500034" y="3582907"/>
              <a:ext cx="381000" cy="481027"/>
              <a:chOff x="2078" y="1471"/>
              <a:chExt cx="1615" cy="2039"/>
            </a:xfrm>
          </p:grpSpPr>
          <p:sp>
            <p:nvSpPr>
              <p:cNvPr id="33" name="Oval 1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571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4" name="Oval 1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5" name="Oval 12"/>
              <p:cNvSpPr>
                <a:spLocks noChangeArrowheads="1"/>
              </p:cNvSpPr>
              <p:nvPr/>
            </p:nvSpPr>
            <p:spPr bwMode="gray">
              <a:xfrm>
                <a:off x="2329" y="1471"/>
                <a:ext cx="783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6" name="Oval 13"/>
              <p:cNvSpPr>
                <a:spLocks noChangeArrowheads="1"/>
              </p:cNvSpPr>
              <p:nvPr/>
            </p:nvSpPr>
            <p:spPr bwMode="gray">
              <a:xfrm>
                <a:off x="2327" y="1471"/>
                <a:ext cx="781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0F536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  <p:sp>
            <p:nvSpPr>
              <p:cNvPr id="37" name="Oval 14"/>
              <p:cNvSpPr>
                <a:spLocks noChangeArrowheads="1"/>
              </p:cNvSpPr>
              <p:nvPr/>
            </p:nvSpPr>
            <p:spPr bwMode="gray">
              <a:xfrm>
                <a:off x="2329" y="1471"/>
                <a:ext cx="1103" cy="203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38" name="Oval 15"/>
              <p:cNvSpPr>
                <a:spLocks noChangeArrowheads="1"/>
              </p:cNvSpPr>
              <p:nvPr/>
            </p:nvSpPr>
            <p:spPr bwMode="gray">
              <a:xfrm>
                <a:off x="2334" y="1471"/>
                <a:ext cx="1097" cy="2039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10576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endParaRPr lang="ko-KR" altLang="en-US">
                  <a:ea typeface="HY견고딕" pitchFamily="18" charset="-127"/>
                </a:endParaRPr>
              </a:p>
            </p:txBody>
          </p:sp>
        </p:grpSp>
      </p:grpSp>
      <p:pic>
        <p:nvPicPr>
          <p:cNvPr id="39" name="그림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2492895"/>
            <a:ext cx="7858125" cy="3936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모서리가 둥근 직사각형 39"/>
          <p:cNvSpPr/>
          <p:nvPr/>
        </p:nvSpPr>
        <p:spPr bwMode="auto">
          <a:xfrm>
            <a:off x="1964531" y="3109606"/>
            <a:ext cx="2643187" cy="6894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o-KR" altLang="en-US" sz="2200" dirty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적당한 </a:t>
            </a:r>
            <a:r>
              <a:rPr lang="en-US" altLang="ko-KR" sz="2200" dirty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 </a:t>
            </a:r>
            <a:r>
              <a:rPr lang="ko-KR" altLang="en-US" sz="2200" dirty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목소리</a:t>
            </a:r>
          </a:p>
        </p:txBody>
      </p:sp>
      <p:sp>
        <p:nvSpPr>
          <p:cNvPr id="41" name="모서리가 둥근 직사각형 40"/>
          <p:cNvSpPr/>
          <p:nvPr/>
        </p:nvSpPr>
        <p:spPr bwMode="auto">
          <a:xfrm>
            <a:off x="642938" y="5882758"/>
            <a:ext cx="2643187" cy="6894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o-KR" altLang="en-US" sz="220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학생들과 </a:t>
            </a:r>
            <a:endParaRPr lang="en-US" altLang="ko-KR" sz="2200">
              <a:solidFill>
                <a:schemeClr val="bg1"/>
              </a:solidFill>
              <a:latin typeface="Times New Roman" pitchFamily="18" charset="0"/>
              <a:ea typeface="굴림" pitchFamily="50" charset="-127"/>
            </a:endParaRPr>
          </a:p>
          <a:p>
            <a:pPr>
              <a:defRPr/>
            </a:pPr>
            <a:r>
              <a:rPr lang="ko-KR" altLang="en-US" sz="220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눈 마주치기</a:t>
            </a:r>
          </a:p>
        </p:txBody>
      </p:sp>
      <p:sp>
        <p:nvSpPr>
          <p:cNvPr id="42" name="모서리가 둥근 직사각형 41"/>
          <p:cNvSpPr/>
          <p:nvPr/>
        </p:nvSpPr>
        <p:spPr bwMode="auto">
          <a:xfrm>
            <a:off x="7500938" y="5811321"/>
            <a:ext cx="1143000" cy="6894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ko-KR" altLang="en-US" sz="2200">
                <a:solidFill>
                  <a:schemeClr val="bg1"/>
                </a:solidFill>
                <a:latin typeface="Times New Roman" pitchFamily="18" charset="0"/>
                <a:ea typeface="굴림" pitchFamily="50" charset="-127"/>
              </a:rPr>
              <a:t>제스쳐</a:t>
            </a:r>
          </a:p>
        </p:txBody>
      </p:sp>
    </p:spTree>
    <p:extLst>
      <p:ext uri="{BB962C8B-B14F-4D97-AF65-F5344CB8AC3E}">
        <p14:creationId xmlns:p14="http://schemas.microsoft.com/office/powerpoint/2010/main" val="334327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26994" y="2862535"/>
            <a:ext cx="2376488" cy="5032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762000" eaLnBrk="1" hangingPunct="1">
              <a:defRPr/>
            </a:pP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비언어적 표현</a:t>
            </a:r>
          </a:p>
          <a:p>
            <a:pPr defTabSz="762000" eaLnBrk="1" hangingPunct="1">
              <a:defRPr/>
            </a:pP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(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얼굴 표정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, 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몸동작 등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)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787007" y="3843610"/>
            <a:ext cx="1101725" cy="314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 defTabSz="762000" eaLnBrk="1" hangingPunct="1">
              <a:defRPr/>
            </a:pPr>
            <a:r>
              <a:rPr kumimoji="1" lang="ko-KR" alt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돋움" pitchFamily="50" charset="-127"/>
              </a:rPr>
              <a:t> </a:t>
            </a:r>
            <a:r>
              <a:rPr kumimoji="1"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돋움" pitchFamily="50" charset="-127"/>
              </a:rPr>
              <a:t>38%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787007" y="4308748"/>
            <a:ext cx="1101725" cy="3127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 defTabSz="762000" eaLnBrk="1" hangingPunct="1">
              <a:defRPr/>
            </a:pPr>
            <a:r>
              <a:rPr kumimoji="1" lang="en-US" altLang="ko-KR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돋움" pitchFamily="50" charset="-127"/>
              </a:rPr>
              <a:t>7%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67544" y="2933973"/>
            <a:ext cx="1657350" cy="9286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762000" eaLnBrk="1" hangingPunct="1">
              <a:defRPr/>
            </a:pP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언어적 표현</a:t>
            </a:r>
          </a:p>
          <a:p>
            <a:pPr defTabSz="762000" eaLnBrk="1" hangingPunct="1">
              <a:defRPr/>
            </a:pP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(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소리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, 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억양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, </a:t>
            </a:r>
            <a:r>
              <a:rPr kumimoji="1" lang="ko-KR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높낮이</a:t>
            </a:r>
            <a:r>
              <a:rPr kumimoji="1" lang="en-US" altLang="ko-KR" sz="2000" b="1">
                <a:effectLst>
                  <a:outerShdw blurRad="38100" dist="38100" dir="2700000" algn="tl">
                    <a:srgbClr val="C0C0C0"/>
                  </a:outerShdw>
                </a:effectLst>
                <a:latin typeface=""/>
                <a:ea typeface="가는각진제목체" pitchFamily="18" charset="-127"/>
              </a:rPr>
              <a:t>)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924994" y="3843610"/>
            <a:ext cx="1035050" cy="314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762000" eaLnBrk="1" hangingPunct="1">
              <a:defRPr/>
            </a:pPr>
            <a:r>
              <a:rPr kumimoji="1" lang="ko-KR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전달방법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24994" y="4259535"/>
            <a:ext cx="1035050" cy="314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defTabSz="762000" eaLnBrk="1" hangingPunct="1">
              <a:defRPr/>
            </a:pPr>
            <a:r>
              <a:rPr kumimoji="1" lang="ko-KR" alt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가는각진제목체" pitchFamily="18" charset="-127"/>
                <a:ea typeface="가는각진제목체" pitchFamily="18" charset="-127"/>
              </a:rPr>
              <a:t>내용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2829744" y="2060848"/>
            <a:ext cx="3392488" cy="3311525"/>
          </a:xfrm>
          <a:prstGeom prst="ellipse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ko-KR" altLang="en-US">
              <a:ea typeface="굴림" pitchFamily="50" charset="-127"/>
            </a:endParaRPr>
          </a:p>
        </p:txBody>
      </p: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3053582" y="2749823"/>
            <a:ext cx="1452562" cy="2351087"/>
            <a:chOff x="3207" y="1586"/>
            <a:chExt cx="1078" cy="1720"/>
          </a:xfrm>
        </p:grpSpPr>
        <p:sp>
          <p:nvSpPr>
            <p:cNvPr id="12" name="Arc 12"/>
            <p:cNvSpPr>
              <a:spLocks/>
            </p:cNvSpPr>
            <p:nvPr/>
          </p:nvSpPr>
          <p:spPr bwMode="auto">
            <a:xfrm>
              <a:off x="3207" y="1586"/>
              <a:ext cx="1078" cy="1720"/>
            </a:xfrm>
            <a:custGeom>
              <a:avLst/>
              <a:gdLst>
                <a:gd name="T0" fmla="*/ 0 w 21600"/>
                <a:gd name="T1" fmla="*/ 0 h 36551"/>
                <a:gd name="T2" fmla="*/ 0 w 21600"/>
                <a:gd name="T3" fmla="*/ 0 h 36551"/>
                <a:gd name="T4" fmla="*/ 0 w 21600"/>
                <a:gd name="T5" fmla="*/ 0 h 36551"/>
                <a:gd name="T6" fmla="*/ 0 60000 65536"/>
                <a:gd name="T7" fmla="*/ 0 60000 65536"/>
                <a:gd name="T8" fmla="*/ 0 60000 65536"/>
                <a:gd name="T9" fmla="*/ 0 w 21600"/>
                <a:gd name="T10" fmla="*/ 0 h 36551"/>
                <a:gd name="T11" fmla="*/ 21600 w 21600"/>
                <a:gd name="T12" fmla="*/ 36551 h 365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6551" fill="none" extrusionOk="0">
                  <a:moveTo>
                    <a:pt x="21600" y="36551"/>
                  </a:moveTo>
                  <a:cubicBezTo>
                    <a:pt x="9670" y="36551"/>
                    <a:pt x="0" y="26880"/>
                    <a:pt x="0" y="14951"/>
                  </a:cubicBezTo>
                  <a:cubicBezTo>
                    <a:pt x="-1" y="9378"/>
                    <a:pt x="2153" y="4022"/>
                    <a:pt x="6010" y="0"/>
                  </a:cubicBezTo>
                </a:path>
                <a:path w="21600" h="36551" stroke="0" extrusionOk="0">
                  <a:moveTo>
                    <a:pt x="21600" y="36551"/>
                  </a:moveTo>
                  <a:cubicBezTo>
                    <a:pt x="9670" y="36551"/>
                    <a:pt x="0" y="26880"/>
                    <a:pt x="0" y="14951"/>
                  </a:cubicBezTo>
                  <a:cubicBezTo>
                    <a:pt x="-1" y="9378"/>
                    <a:pt x="2153" y="4022"/>
                    <a:pt x="6010" y="0"/>
                  </a:cubicBezTo>
                  <a:lnTo>
                    <a:pt x="21600" y="14951"/>
                  </a:ln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408" y="2431"/>
              <a:ext cx="752" cy="42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latinLnBrk="1" hangingPunct="1">
                <a:defRPr/>
              </a:pPr>
              <a:r>
                <a:rPr kumimoji="1" lang="en-US" altLang="ko-K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굴림" pitchFamily="50" charset="-127"/>
                </a:rPr>
                <a:t>38%</a:t>
              </a:r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3972744" y="2365648"/>
            <a:ext cx="2024063" cy="2778125"/>
            <a:chOff x="3878" y="1281"/>
            <a:chExt cx="1502" cy="2032"/>
          </a:xfrm>
        </p:grpSpPr>
        <p:sp>
          <p:nvSpPr>
            <p:cNvPr id="15" name="Arc 15"/>
            <p:cNvSpPr>
              <a:spLocks/>
            </p:cNvSpPr>
            <p:nvPr/>
          </p:nvSpPr>
          <p:spPr bwMode="auto">
            <a:xfrm>
              <a:off x="3878" y="1281"/>
              <a:ext cx="1502" cy="2032"/>
            </a:xfrm>
            <a:custGeom>
              <a:avLst/>
              <a:gdLst>
                <a:gd name="T0" fmla="*/ 0 w 30097"/>
                <a:gd name="T1" fmla="*/ 0 h 43198"/>
                <a:gd name="T2" fmla="*/ 0 w 30097"/>
                <a:gd name="T3" fmla="*/ 0 h 43198"/>
                <a:gd name="T4" fmla="*/ 0 w 30097"/>
                <a:gd name="T5" fmla="*/ 0 h 43198"/>
                <a:gd name="T6" fmla="*/ 0 60000 65536"/>
                <a:gd name="T7" fmla="*/ 0 60000 65536"/>
                <a:gd name="T8" fmla="*/ 0 60000 65536"/>
                <a:gd name="T9" fmla="*/ 0 w 30097"/>
                <a:gd name="T10" fmla="*/ 0 h 43198"/>
                <a:gd name="T11" fmla="*/ 30097 w 30097"/>
                <a:gd name="T12" fmla="*/ 43198 h 431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097" h="43198" fill="none" extrusionOk="0">
                  <a:moveTo>
                    <a:pt x="-1" y="1741"/>
                  </a:moveTo>
                  <a:cubicBezTo>
                    <a:pt x="2685" y="592"/>
                    <a:pt x="5575" y="-1"/>
                    <a:pt x="8497" y="0"/>
                  </a:cubicBezTo>
                  <a:cubicBezTo>
                    <a:pt x="20426" y="0"/>
                    <a:pt x="30097" y="9670"/>
                    <a:pt x="30097" y="21600"/>
                  </a:cubicBezTo>
                  <a:cubicBezTo>
                    <a:pt x="30097" y="33403"/>
                    <a:pt x="20622" y="43021"/>
                    <a:pt x="8819" y="43197"/>
                  </a:cubicBezTo>
                </a:path>
                <a:path w="30097" h="43198" stroke="0" extrusionOk="0">
                  <a:moveTo>
                    <a:pt x="-1" y="1741"/>
                  </a:moveTo>
                  <a:cubicBezTo>
                    <a:pt x="2685" y="592"/>
                    <a:pt x="5575" y="-1"/>
                    <a:pt x="8497" y="0"/>
                  </a:cubicBezTo>
                  <a:cubicBezTo>
                    <a:pt x="20426" y="0"/>
                    <a:pt x="30097" y="9670"/>
                    <a:pt x="30097" y="21600"/>
                  </a:cubicBezTo>
                  <a:cubicBezTo>
                    <a:pt x="30097" y="33403"/>
                    <a:pt x="20622" y="43021"/>
                    <a:pt x="8819" y="43197"/>
                  </a:cubicBezTo>
                  <a:lnTo>
                    <a:pt x="8497" y="21600"/>
                  </a:lnTo>
                  <a:close/>
                </a:path>
              </a:pathLst>
            </a:cu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4509" y="1997"/>
              <a:ext cx="753" cy="424"/>
            </a:xfrm>
            <a:prstGeom prst="rect">
              <a:avLst/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latinLnBrk="1" hangingPunct="1">
                <a:defRPr/>
              </a:pPr>
              <a:r>
                <a:rPr kumimoji="1" lang="en-US" altLang="ko-KR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굴림" pitchFamily="50" charset="-127"/>
                </a:rPr>
                <a:t>55%</a:t>
              </a:r>
            </a:p>
          </p:txBody>
        </p:sp>
      </p:grp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753544" y="2060848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latinLnBrk="1" hangingPunct="1"/>
            <a:r>
              <a:rPr kumimoji="1" lang="ko-KR" altLang="en-US" sz="2000">
                <a:solidFill>
                  <a:schemeClr val="bg1"/>
                </a:solidFill>
                <a:latin typeface="굴림" pitchFamily="50" charset="-127"/>
                <a:ea typeface="굴림" pitchFamily="50" charset="-127"/>
              </a:rPr>
              <a:t>내용</a:t>
            </a:r>
          </a:p>
        </p:txBody>
      </p:sp>
      <p:sp>
        <p:nvSpPr>
          <p:cNvPr id="18" name="Arc 18"/>
          <p:cNvSpPr>
            <a:spLocks/>
          </p:cNvSpPr>
          <p:nvPr/>
        </p:nvSpPr>
        <p:spPr bwMode="auto">
          <a:xfrm>
            <a:off x="3667944" y="2518048"/>
            <a:ext cx="685800" cy="914400"/>
          </a:xfrm>
          <a:custGeom>
            <a:avLst/>
            <a:gdLst>
              <a:gd name="G0" fmla="+- 14191 0 0"/>
              <a:gd name="G1" fmla="+- 19445 0 0"/>
              <a:gd name="G2" fmla="+- 21600 0 0"/>
              <a:gd name="T0" fmla="*/ 0 w 14191"/>
              <a:gd name="T1" fmla="*/ 3161 h 19445"/>
              <a:gd name="T2" fmla="*/ 4785 w 14191"/>
              <a:gd name="T3" fmla="*/ 0 h 19445"/>
              <a:gd name="T4" fmla="*/ 14191 w 14191"/>
              <a:gd name="T5" fmla="*/ 19445 h 19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91" h="19445" fill="none" extrusionOk="0">
                <a:moveTo>
                  <a:pt x="-1" y="3160"/>
                </a:moveTo>
                <a:cubicBezTo>
                  <a:pt x="1447" y="1899"/>
                  <a:pt x="3056" y="836"/>
                  <a:pt x="4785" y="0"/>
                </a:cubicBezTo>
              </a:path>
              <a:path w="14191" h="19445" stroke="0" extrusionOk="0">
                <a:moveTo>
                  <a:pt x="-1" y="3160"/>
                </a:moveTo>
                <a:cubicBezTo>
                  <a:pt x="1447" y="1899"/>
                  <a:pt x="3056" y="836"/>
                  <a:pt x="4785" y="0"/>
                </a:cubicBezTo>
                <a:lnTo>
                  <a:pt x="14191" y="19445"/>
                </a:lnTo>
                <a:close/>
              </a:path>
            </a:pathLst>
          </a:custGeom>
          <a:solidFill>
            <a:srgbClr val="666699"/>
          </a:solidFill>
          <a:ln w="38100">
            <a:noFill/>
            <a:round/>
            <a:headEnd/>
            <a:tailEnd/>
          </a:ln>
        </p:spPr>
        <p:txBody>
          <a:bodyPr/>
          <a:lstStyle/>
          <a:p>
            <a:pPr algn="ctr" eaLnBrk="1" latinLnBrk="1" hangingPunct="1">
              <a:defRPr/>
            </a:pPr>
            <a:r>
              <a:rPr kumimoji="1"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굴림" pitchFamily="50" charset="-127"/>
              </a:rPr>
              <a:t>7%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878957" y="562319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latinLnBrk="1" hangingPunct="1"/>
            <a:endParaRPr kumimoji="1" lang="ko-KR" altLang="en-US" sz="160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610419" y="5815285"/>
            <a:ext cx="72723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latinLnBrk="1" hangingPunct="1"/>
            <a:r>
              <a:rPr kumimoji="1" lang="en-US" altLang="ko-KR" sz="1600" b="1">
                <a:latin typeface="굴림" pitchFamily="50" charset="-127"/>
                <a:ea typeface="굴림" pitchFamily="50" charset="-127"/>
              </a:rPr>
              <a:t>Mehrabian, A. </a:t>
            </a:r>
            <a:r>
              <a:rPr kumimoji="1" lang="en-US" altLang="ko-KR" sz="1600" b="1">
                <a:latin typeface="Arial" pitchFamily="34" charset="0"/>
                <a:ea typeface="굴림" pitchFamily="50" charset="-127"/>
              </a:rPr>
              <a:t>“</a:t>
            </a:r>
            <a:r>
              <a:rPr kumimoji="1" lang="en-US" altLang="ko-KR" sz="1600" b="1">
                <a:latin typeface="굴림" pitchFamily="50" charset="-127"/>
                <a:ea typeface="굴림" pitchFamily="50" charset="-127"/>
              </a:rPr>
              <a:t>Communication without words</a:t>
            </a:r>
            <a:r>
              <a:rPr kumimoji="1" lang="en-US" altLang="ko-KR" sz="1600" b="1">
                <a:latin typeface="Arial" pitchFamily="34" charset="0"/>
                <a:ea typeface="굴림" pitchFamily="50" charset="-127"/>
              </a:rPr>
              <a:t>”</a:t>
            </a:r>
            <a:r>
              <a:rPr kumimoji="1" lang="en-US" altLang="ko-KR" sz="1600" b="1">
                <a:latin typeface="굴림" pitchFamily="50" charset="-127"/>
                <a:ea typeface="굴림" pitchFamily="50" charset="-127"/>
              </a:rPr>
              <a:t>,  Psychology Today(1968), pp53-55</a:t>
            </a:r>
          </a:p>
        </p:txBody>
      </p:sp>
    </p:spTree>
    <p:extLst>
      <p:ext uri="{BB962C8B-B14F-4D97-AF65-F5344CB8AC3E}">
        <p14:creationId xmlns:p14="http://schemas.microsoft.com/office/powerpoint/2010/main" val="274896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동료진단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자가진단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장단점 확인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반복적 관찰로 개선점 파악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자신감 부여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8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Preaching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원고를 보고 말하지 말라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필요하다면 메모를 보고 말하라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청중에게 전문용어나 낯선 단어를 사용하지 말라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가능하면 연단 뒤에서 나와 말하라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분위기를 장악하거나 참여를 유도하거나 청중의 일원이 되기를 원할 때 청중 사이를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왔다갔다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하라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편안하고 자연스런 제스처를 사용하라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주위를 분산시키는 행동은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하지마라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잠깐의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시간동안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숨을 깊게 들이마셔라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그러면 긴장이 풀어지고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음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또는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같은 불필요한 말을 하지 않게 된다</a:t>
            </a:r>
            <a:endParaRPr lang="en-US" altLang="ko-KR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96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긍정적인 이미지 만들기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옷차림에 신경을 써라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얼굴표정으로 당신이 청중에게 관심이 있음을 전달하라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몸 전체가 드러나도록 일어서라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그래야 자신감을 갖고 목소리가 더 크게 나온다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청중들과 시선이 지속적으로 마주치도록 하라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전체 청중을 보는 것이 너무 불안하면 청중 개개인에게 초점을 맞추어라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몸짓 또한 청중들에게 미치는 영향이 크기 때문에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팔짱을 끼는 행동처럼 거만한 자세 혹은 부정적인 자세는 삼가라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11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청중의 관심을 지속적을 끌</a:t>
            </a:r>
            <a:r>
              <a:rPr lang="ko-KR" altLang="en-US" dirty="0">
                <a:latin typeface="굴림" panose="020B0600000101010101" pitchFamily="50" charset="-127"/>
                <a:ea typeface="굴림" panose="020B0600000101010101" pitchFamily="50" charset="-127"/>
              </a:rPr>
              <a:t>기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말하는 방식을 변화시켜라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하라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딴청을 피울 때 가장 효과적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적극적으로 청중들에게 발표의 핵심을 질문함으로써 청중들의 관심을 끌어라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손을 들라고 요청하라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청중들이 연설에 관심을 가지게 만드는 계기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청중을 지명하여 주제에 관하여 질문하라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유머를 사용하라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 없다면 사용하지 마라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영상물을 효과적으로 사용하라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97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Preaching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질문에 답하기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예상 질문에 대비하라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다른 말로 바꿔 공감을 이끌어내라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질문하는 내용을 다른 말로 바꿔 청중들에게 이러한 내용의 질문이냐고 되물어라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자신에게 긍정적인 이미지를 만들어 줄 수 있음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좀 더 명료화하기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핵심이슈를 가려내는 데 진정한 관심이 있다는 것을 청중에게 보여줄 뿐만 아니라 질문과 답변에 더 잘 대처할 수 있게 해줌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205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카운셀링</a:t>
            </a: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개인에게 문제가 있을 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잦은 지각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우울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카운셀링은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성과와 행동을 관찰하고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면대면 대화를 통해 행동 등을 조언해줌으로써 문제를 다루는 계속적인 과정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목적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행동의 변화를 이끌어 문제해결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첫째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문제와 관련된 모든 사실을 수집하여 문제를 명확히 하는 것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한가지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tip)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노트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자세함 유지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문제에 집중 가능하게 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문제를 확인했을 때 가능한 빨리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하지만 너무 서둘러서도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화가 났을 때는 피하는 것이 좋음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시작 전에 안정할 시간을 갖는 것이 좋음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대화를 할 때는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특정문제에 집중 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동정심을 가지되 너무 가져서 문제를 무시하지는 말 것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줄 수 있는 곳이 있으면 알려줄 것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명심할 것은 가능한 구체적이고 명확해야 한다는 것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정확하게 어떤 행동이 어떤 결과를 발생시키고 그것이 기대에 맞지 않다는 것을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모두에게 같은 접근 방식을 사용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계획을 가져보기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204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주는 관계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(helping relationship)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주는 관계는 상호신뢰를 바탕으로 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상대를 믿는다는 의미는 내가 어떠한 생각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느낌 감정을 표출한다 하여도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자신을 하찮게 보거나 나쁘게 보지 않을 것이라는 것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신뢰는 감정적인 안정과 동일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좋은 관계를 만들려면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쌍방이 모두 공정하다고 느껴야만 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도움이 되는 관계는 쌍방에게 이롭지만 갈등과 애매함에 꼬일 수도 있음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청했을 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자기비하로 보일 수도 있음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왜 남자들이 차를 몰고 갈 때 길을 묻지 않나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반대로 도움을 청하는 것이 관계를 더 돈독하게 만들 수도 있음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5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주는 관계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(helping relationship)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한쪽이 무시하는 느낌을 줘도 신뢰가 무너짐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줬을 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받는 사람이 감사의 마음을 표하지 않아도 긴장이 발생함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주려는 사람은 항상 도움 받는 사람의 감정적 상태를 </a:t>
            </a:r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염두하여야만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함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1) </a:t>
            </a:r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도움받는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사람은 모든 문제를 다 말하기에 신중할 수 있음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경우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도우려는 사람은 너무 성급하게 조언하려고 해서는 안됨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청한 것이 전에 해 놓은 것에 대해 관심을 끌기 위한 것일 수도 있음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이런 경우 너무 빨리 해결하고자 하는 것은 포인트를 놓치는 것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715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주는 관계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(helping relationship)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도움을 주는 사람의 세가지 가능한 역할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정보와 서비스를 제공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진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단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하고 처방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컨설턴트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어떤 도움이 필요한지 분명하게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함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성직자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163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대화의 힘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(The power of dialogue)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논쟁과는 다름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논쟁은 공통이 아닌 차이가 강조됨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문제를 해결할 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경쟁적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권위적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협동적 전략이 있음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중 대화는 협동을 이루려고 하는 것임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대화에 참여하는 사람들은 진짜로 듣고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차이를 이해하기를 독려됨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그리고 신뢰와 존중의 관계를 쌓아갈 것이 독려됨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420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Form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대화의 힘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(The power of dialogue)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과정이지 결과가 아님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어려운 문제에 </a:t>
            </a:r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사려깊은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참여이며 관계를 만들어가는 것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몰입을 요구하며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</a:t>
            </a:r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면대면으로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이루어지고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비밀이 보장되는 분위기에서 잘 이루어짐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보통 </a:t>
            </a:r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스킬이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있는 조력자에 의해 이끌려짐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751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어떻게 하면 강연을 잘 할 수 있을 것인가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</p:txBody>
      </p:sp>
      <p:sp>
        <p:nvSpPr>
          <p:cNvPr id="4" name="모서리가 둥근 직사각형 3"/>
          <p:cNvSpPr/>
          <p:nvPr/>
        </p:nvSpPr>
        <p:spPr bwMode="auto">
          <a:xfrm>
            <a:off x="714375" y="3071813"/>
            <a:ext cx="3214688" cy="128587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rgbClr val="FFFFFF"/>
                </a:solidFill>
                <a:latin typeface="Times New Roman" pitchFamily="18" charset="0"/>
                <a:ea typeface="굴림" pitchFamily="50" charset="-127"/>
              </a:rPr>
              <a:t>전공 분야에 대한 지식과 경험</a:t>
            </a:r>
          </a:p>
        </p:txBody>
      </p:sp>
      <p:sp>
        <p:nvSpPr>
          <p:cNvPr id="6" name="모서리가 둥근 직사각형 5"/>
          <p:cNvSpPr/>
          <p:nvPr/>
        </p:nvSpPr>
        <p:spPr bwMode="auto">
          <a:xfrm>
            <a:off x="5429250" y="4429125"/>
            <a:ext cx="3214688" cy="128587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solidFill>
                  <a:srgbClr val="FFFFFF"/>
                </a:solidFill>
                <a:latin typeface="Times New Roman" pitchFamily="18" charset="0"/>
                <a:ea typeface="HY견고딕" pitchFamily="18" charset="-127"/>
              </a:rPr>
              <a:t>강의를</a:t>
            </a:r>
            <a:endParaRPr lang="en-US" altLang="ko-KR" sz="2400" dirty="0">
              <a:solidFill>
                <a:srgbClr val="FFFFFF"/>
              </a:solidFill>
              <a:latin typeface="Times New Roman" pitchFamily="18" charset="0"/>
              <a:ea typeface="HY견고딕" pitchFamily="18" charset="-127"/>
            </a:endParaRPr>
          </a:p>
          <a:p>
            <a:pPr algn="ctr">
              <a:defRPr/>
            </a:pPr>
            <a:r>
              <a:rPr lang="ko-KR" altLang="en-US" sz="2400" dirty="0">
                <a:solidFill>
                  <a:srgbClr val="FFFFFF"/>
                </a:solidFill>
                <a:latin typeface="Times New Roman" pitchFamily="18" charset="0"/>
                <a:ea typeface="HY견고딕" pitchFamily="18" charset="-127"/>
              </a:rPr>
              <a:t>흥미 있게  잘 하는 것</a:t>
            </a:r>
          </a:p>
        </p:txBody>
      </p:sp>
      <p:sp>
        <p:nvSpPr>
          <p:cNvPr id="7" name="오른쪽 화살표 14"/>
          <p:cNvSpPr>
            <a:spLocks noChangeArrowheads="1"/>
          </p:cNvSpPr>
          <p:nvPr/>
        </p:nvSpPr>
        <p:spPr bwMode="auto">
          <a:xfrm rot="1471026">
            <a:off x="4344988" y="3609975"/>
            <a:ext cx="1062037" cy="862013"/>
          </a:xfrm>
          <a:prstGeom prst="rightArrow">
            <a:avLst>
              <a:gd name="adj1" fmla="val 50000"/>
              <a:gd name="adj2" fmla="val 4998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ko-KR" altLang="en-US">
              <a:ea typeface="HY견고딕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 rot="1321477">
            <a:off x="4365625" y="3233738"/>
            <a:ext cx="7143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000" dirty="0">
                <a:solidFill>
                  <a:srgbClr val="FF6600"/>
                </a:solidFill>
                <a:latin typeface="+mj-lt"/>
                <a:ea typeface="HY견고딕" pitchFamily="18" charset="-127"/>
              </a:rPr>
              <a:t>X</a:t>
            </a:r>
            <a:endParaRPr lang="ko-KR" altLang="en-US" sz="8000" dirty="0">
              <a:solidFill>
                <a:srgbClr val="FF6600"/>
              </a:solidFill>
              <a:latin typeface="+mj-lt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471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1560</TotalTime>
  <Words>1157</Words>
  <Application>Microsoft Office PowerPoint</Application>
  <PresentationFormat>On-screen Show (4:3)</PresentationFormat>
  <Paragraphs>192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3" baseType="lpstr">
      <vt:lpstr>HY견고딕</vt:lpstr>
      <vt:lpstr>HY얕은샘물M</vt:lpstr>
      <vt:lpstr>가는각진제목체</vt:lpstr>
      <vt:lpstr>굴림</vt:lpstr>
      <vt:lpstr>돋움</vt:lpstr>
      <vt:lpstr>맑은 고딕</vt:lpstr>
      <vt:lpstr>Arial</vt:lpstr>
      <vt:lpstr>Arial Narrow</vt:lpstr>
      <vt:lpstr>Calibri</vt:lpstr>
      <vt:lpstr>Comic Sans MS</vt:lpstr>
      <vt:lpstr>Copperplate Gothic Light</vt:lpstr>
      <vt:lpstr>Times New Roman</vt:lpstr>
      <vt:lpstr>Tw Cen MT</vt:lpstr>
      <vt:lpstr>Wingdings</vt:lpstr>
      <vt:lpstr>Wingdings 2</vt:lpstr>
      <vt:lpstr>가을</vt:lpstr>
      <vt:lpstr>Preaching</vt:lpstr>
      <vt:lpstr>Provide Information..</vt:lpstr>
      <vt:lpstr>Specialized Form</vt:lpstr>
      <vt:lpstr>Specialized Form</vt:lpstr>
      <vt:lpstr>Specialized Form</vt:lpstr>
      <vt:lpstr>Specialized Form</vt:lpstr>
      <vt:lpstr>Specialized Form</vt:lpstr>
      <vt:lpstr>Specialized Form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Teaching</vt:lpstr>
      <vt:lpstr>Feedback</vt:lpstr>
      <vt:lpstr>Preaching</vt:lpstr>
      <vt:lpstr>Preaching</vt:lpstr>
      <vt:lpstr>Preaching</vt:lpstr>
      <vt:lpstr>Preaching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Leadership</dc:title>
  <dc:creator>KS LEE</dc:creator>
  <cp:lastModifiedBy>Jacob Cho</cp:lastModifiedBy>
  <cp:revision>108</cp:revision>
  <dcterms:created xsi:type="dcterms:W3CDTF">2015-07-30T10:33:03Z</dcterms:created>
  <dcterms:modified xsi:type="dcterms:W3CDTF">2015-09-05T07:34:30Z</dcterms:modified>
</cp:coreProperties>
</file>